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4"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2" r:id="rId4"/>
  </p:sldMasterIdLst>
  <p:notesMasterIdLst>
    <p:notesMasterId r:id="rId13"/>
  </p:notesMasterIdLst>
  <p:handoutMasterIdLst>
    <p:handoutMasterId r:id="rId14"/>
  </p:handoutMasterIdLst>
  <p:sldIdLst>
    <p:sldId id="1277" r:id="rId5"/>
    <p:sldId id="1278" r:id="rId6"/>
    <p:sldId id="1279" r:id="rId7"/>
    <p:sldId id="1280" r:id="rId8"/>
    <p:sldId id="1281" r:id="rId9"/>
    <p:sldId id="1284" r:id="rId10"/>
    <p:sldId id="1285" r:id="rId11"/>
    <p:sldId id="1283" r:id="rId12"/>
  </p:sldIdLst>
  <p:sldSz cx="12192000" cy="6858000"/>
  <p:notesSz cx="6858000" cy="9144000"/>
  <p:custDataLst>
    <p:tags r:id="rId15"/>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2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F4E79"/>
    <a:srgbClr val="B1B1B1"/>
    <a:srgbClr val="1A50A6"/>
    <a:srgbClr val="FFFE66"/>
    <a:srgbClr val="FAA74E"/>
    <a:srgbClr val="FD666E"/>
    <a:srgbClr val="000000"/>
    <a:srgbClr val="1A5CBE"/>
    <a:srgbClr val="BFB905"/>
    <a:srgbClr val="1B966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32314" autoAdjust="0"/>
    <p:restoredTop sz="68510" autoAdjust="0"/>
  </p:normalViewPr>
  <p:slideViewPr>
    <p:cSldViewPr>
      <p:cViewPr varScale="1">
        <p:scale>
          <a:sx n="85" d="100"/>
          <a:sy n="85" d="100"/>
        </p:scale>
        <p:origin x="200" y="664"/>
      </p:cViewPr>
      <p:guideLst>
        <p:guide orient="horz" pos="2160"/>
        <p:guide pos="32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84" d="100"/>
          <a:sy n="84" d="100"/>
        </p:scale>
        <p:origin x="3828" y="9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notesMaster" Target="notesMasters/notesMaster1.xml"/><Relationship Id="rId14" Type="http://schemas.openxmlformats.org/officeDocument/2006/relationships/handoutMaster" Target="handoutMasters/handoutMaster1.xml"/><Relationship Id="rId15" Type="http://schemas.openxmlformats.org/officeDocument/2006/relationships/tags" Target="tags/tag1.xml"/><Relationship Id="rId16" Type="http://schemas.openxmlformats.org/officeDocument/2006/relationships/presProps" Target="presProps.xml"/><Relationship Id="rId17" Type="http://schemas.openxmlformats.org/officeDocument/2006/relationships/viewProps" Target="viewProps.xml"/><Relationship Id="rId18" Type="http://schemas.openxmlformats.org/officeDocument/2006/relationships/theme" Target="theme/theme1.xml"/><Relationship Id="rId19" Type="http://schemas.openxmlformats.org/officeDocument/2006/relationships/tableStyles" Target="tableStyles.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10" Type="http://schemas.openxmlformats.org/officeDocument/2006/relationships/slide" Target="slides/slide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xmlns="" id="{4C4EF34D-E76B-4289-8130-03DE62CDDBD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xmlns="" id="{4087B645-EFA2-48B9-9F8B-67820A0FD63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A1693DF-B18C-4D95-8C26-AB8D0A1C1DB6}" type="datetimeFigureOut">
              <a:rPr lang="en-US" smtClean="0"/>
              <a:t>5/5/21</a:t>
            </a:fld>
            <a:endParaRPr lang="en-US" dirty="0"/>
          </a:p>
        </p:txBody>
      </p:sp>
      <p:sp>
        <p:nvSpPr>
          <p:cNvPr id="4" name="Footer Placeholder 3">
            <a:extLst>
              <a:ext uri="{FF2B5EF4-FFF2-40B4-BE49-F238E27FC236}">
                <a16:creationId xmlns:a16="http://schemas.microsoft.com/office/drawing/2014/main" xmlns="" id="{A77CE66E-4CF6-4C9E-B747-858AB481753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xmlns="" id="{5DF2DC9F-141E-4E91-890C-00B5B05BCB1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CF0C857-F469-42F7-8161-BA4B88E980AE}" type="slidenum">
              <a:rPr lang="en-US" smtClean="0"/>
              <a:t>‹#›</a:t>
            </a:fld>
            <a:endParaRPr lang="en-US" dirty="0"/>
          </a:p>
        </p:txBody>
      </p:sp>
    </p:spTree>
    <p:extLst>
      <p:ext uri="{BB962C8B-B14F-4D97-AF65-F5344CB8AC3E}">
        <p14:creationId xmlns:p14="http://schemas.microsoft.com/office/powerpoint/2010/main" val="198990050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pPr>
              <a:defRPr/>
            </a:pPr>
            <a:endParaRPr lang="en-US" dirty="0"/>
          </a:p>
        </p:txBody>
      </p:sp>
      <p:sp>
        <p:nvSpPr>
          <p:cNvPr id="3075" name="Rectangle 3"/>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pPr>
              <a:defRPr/>
            </a:pPr>
            <a:endParaRPr lang="en-US" dirty="0"/>
          </a:p>
        </p:txBody>
      </p:sp>
      <p:sp>
        <p:nvSpPr>
          <p:cNvPr id="13316" name="Rectangle 4"/>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p:spPr>
      </p:sp>
      <p:sp>
        <p:nvSpPr>
          <p:cNvPr id="3077"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078"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pPr>
              <a:defRPr/>
            </a:pPr>
            <a:endParaRPr lang="en-US" dirty="0"/>
          </a:p>
        </p:txBody>
      </p:sp>
      <p:sp>
        <p:nvSpPr>
          <p:cNvPr id="3079"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pPr>
              <a:defRPr/>
            </a:pPr>
            <a:fld id="{40DFFCBB-3A13-A449-B8FB-532BA43383B3}" type="slidenum">
              <a:rPr lang="en-US"/>
              <a:pPr>
                <a:defRPr/>
              </a:pPr>
              <a:t>‹#›</a:t>
            </a:fld>
            <a:endParaRPr lang="en-US" dirty="0"/>
          </a:p>
        </p:txBody>
      </p:sp>
    </p:spTree>
    <p:extLst>
      <p:ext uri="{BB962C8B-B14F-4D97-AF65-F5344CB8AC3E}">
        <p14:creationId xmlns:p14="http://schemas.microsoft.com/office/powerpoint/2010/main" val="256699088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pitchFamily="-97" charset="0"/>
        <a:ea typeface="ＭＳ Ｐゴシック" pitchFamily="-97" charset="-128"/>
        <a:cs typeface="ＭＳ Ｐゴシック" pitchFamily="-97" charset="-128"/>
      </a:defRPr>
    </a:lvl1pPr>
    <a:lvl2pPr marL="457200" algn="l" rtl="0" eaLnBrk="0" fontAlgn="base" hangingPunct="0">
      <a:spcBef>
        <a:spcPct val="30000"/>
      </a:spcBef>
      <a:spcAft>
        <a:spcPct val="0"/>
      </a:spcAft>
      <a:defRPr sz="1200" kern="1200">
        <a:solidFill>
          <a:schemeClr val="tx1"/>
        </a:solidFill>
        <a:latin typeface="Times" pitchFamily="-97" charset="0"/>
        <a:ea typeface="ＭＳ Ｐゴシック" pitchFamily="-97" charset="-128"/>
        <a:cs typeface="+mn-cs"/>
      </a:defRPr>
    </a:lvl2pPr>
    <a:lvl3pPr marL="914400" algn="l" rtl="0" eaLnBrk="0" fontAlgn="base" hangingPunct="0">
      <a:spcBef>
        <a:spcPct val="30000"/>
      </a:spcBef>
      <a:spcAft>
        <a:spcPct val="0"/>
      </a:spcAft>
      <a:defRPr sz="1200" kern="1200">
        <a:solidFill>
          <a:schemeClr val="tx1"/>
        </a:solidFill>
        <a:latin typeface="Times" pitchFamily="-97" charset="0"/>
        <a:ea typeface="ＭＳ Ｐゴシック" pitchFamily="-97" charset="-128"/>
        <a:cs typeface="+mn-cs"/>
      </a:defRPr>
    </a:lvl3pPr>
    <a:lvl4pPr marL="1371600" algn="l" rtl="0" eaLnBrk="0" fontAlgn="base" hangingPunct="0">
      <a:spcBef>
        <a:spcPct val="30000"/>
      </a:spcBef>
      <a:spcAft>
        <a:spcPct val="0"/>
      </a:spcAft>
      <a:defRPr sz="1200" kern="1200">
        <a:solidFill>
          <a:schemeClr val="tx1"/>
        </a:solidFill>
        <a:latin typeface="Times" pitchFamily="-97" charset="0"/>
        <a:ea typeface="ＭＳ Ｐゴシック" pitchFamily="-97" charset="-128"/>
        <a:cs typeface="+mn-cs"/>
      </a:defRPr>
    </a:lvl4pPr>
    <a:lvl5pPr marL="1828800" algn="l" rtl="0" eaLnBrk="0" fontAlgn="base" hangingPunct="0">
      <a:spcBef>
        <a:spcPct val="30000"/>
      </a:spcBef>
      <a:spcAft>
        <a:spcPct val="0"/>
      </a:spcAft>
      <a:defRPr sz="1200" kern="1200">
        <a:solidFill>
          <a:schemeClr val="tx1"/>
        </a:solidFill>
        <a:latin typeface="Times" pitchFamily="-97" charset="0"/>
        <a:ea typeface="ＭＳ Ｐゴシック" pitchFamily="-97"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everyone! I’m Rocio Hernandez &amp; my research proposal is connected to my thesis research: determining soil aggregate stability in connection to land management use. </a:t>
            </a:r>
          </a:p>
        </p:txBody>
      </p:sp>
      <p:sp>
        <p:nvSpPr>
          <p:cNvPr id="4" name="Slide Number Placeholder 3"/>
          <p:cNvSpPr>
            <a:spLocks noGrp="1"/>
          </p:cNvSpPr>
          <p:nvPr>
            <p:ph type="sldNum" sz="quarter" idx="10"/>
          </p:nvPr>
        </p:nvSpPr>
        <p:spPr/>
        <p:txBody>
          <a:bodyPr/>
          <a:lstStyle/>
          <a:p>
            <a:pPr>
              <a:defRPr/>
            </a:pPr>
            <a:fld id="{40DFFCBB-3A13-A449-B8FB-532BA43383B3}" type="slidenum">
              <a:rPr lang="en-US" smtClean="0"/>
              <a:pPr>
                <a:defRPr/>
              </a:pPr>
              <a:t>1</a:t>
            </a:fld>
            <a:endParaRPr lang="en-US" dirty="0"/>
          </a:p>
        </p:txBody>
      </p:sp>
    </p:spTree>
    <p:extLst>
      <p:ext uri="{BB962C8B-B14F-4D97-AF65-F5344CB8AC3E}">
        <p14:creationId xmlns:p14="http://schemas.microsoft.com/office/powerpoint/2010/main" val="4149636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Times" pitchFamily="-97" charset="0"/>
                <a:ea typeface="ＭＳ Ｐゴシック" pitchFamily="-97" charset="-128"/>
                <a:cs typeface="ＭＳ Ｐゴシック" pitchFamily="-97" charset="-128"/>
              </a:rPr>
              <a:t>Soil aggregates,</a:t>
            </a:r>
            <a:r>
              <a:rPr lang="en-US" sz="1200" kern="1200" baseline="0" dirty="0">
                <a:solidFill>
                  <a:schemeClr val="tx1"/>
                </a:solidFill>
                <a:effectLst/>
                <a:latin typeface="Times" pitchFamily="-97" charset="0"/>
                <a:ea typeface="ＭＳ Ｐゴシック" pitchFamily="-97" charset="-128"/>
                <a:cs typeface="ＭＳ Ｐゴシック" pitchFamily="-97" charset="-128"/>
              </a:rPr>
              <a:t> a biological component of the soil. Their main function is to </a:t>
            </a:r>
            <a:r>
              <a:rPr lang="en-US" sz="1200" kern="1200" dirty="0">
                <a:solidFill>
                  <a:schemeClr val="tx1"/>
                </a:solidFill>
                <a:effectLst/>
                <a:latin typeface="Times" pitchFamily="-97" charset="0"/>
                <a:ea typeface="ＭＳ Ｐゴシック" pitchFamily="-97" charset="-128"/>
                <a:cs typeface="ＭＳ Ｐゴシック" pitchFamily="-97" charset="-128"/>
              </a:rPr>
              <a:t>stick together by</a:t>
            </a:r>
            <a:r>
              <a:rPr lang="en-US" sz="1200" kern="1200" baseline="0" dirty="0">
                <a:solidFill>
                  <a:schemeClr val="tx1"/>
                </a:solidFill>
                <a:effectLst/>
                <a:latin typeface="Times" pitchFamily="-97" charset="0"/>
                <a:ea typeface="ＭＳ Ｐゴシック" pitchFamily="-97" charset="-128"/>
                <a:cs typeface="ＭＳ Ｐゴシック" pitchFamily="-97" charset="-128"/>
              </a:rPr>
              <a:t> utilizing</a:t>
            </a:r>
            <a:r>
              <a:rPr lang="en-US" sz="1200" kern="1200" dirty="0">
                <a:solidFill>
                  <a:schemeClr val="tx1"/>
                </a:solidFill>
                <a:effectLst/>
                <a:latin typeface="Times" pitchFamily="-97" charset="0"/>
                <a:ea typeface="ＭＳ Ｐゴシック" pitchFamily="-97" charset="-128"/>
                <a:cs typeface="ＭＳ Ｐゴシック" pitchFamily="-97" charset="-128"/>
              </a:rPr>
              <a:t> microbial colonies, and plant/microbial exudates( substance secreted by plants or animals).</a:t>
            </a:r>
            <a:r>
              <a:rPr lang="en-US" sz="1200" kern="1200" baseline="0" dirty="0">
                <a:solidFill>
                  <a:schemeClr val="tx1"/>
                </a:solidFill>
                <a:effectLst/>
                <a:latin typeface="Times" pitchFamily="-97" charset="0"/>
                <a:ea typeface="ＭＳ Ｐゴシック" pitchFamily="-97" charset="-128"/>
                <a:cs typeface="ＭＳ Ｐゴシック" pitchFamily="-97" charset="-128"/>
              </a:rPr>
              <a:t> As soil aggregates </a:t>
            </a:r>
            <a:r>
              <a:rPr lang="en-US" sz="1200" kern="1200" dirty="0">
                <a:solidFill>
                  <a:schemeClr val="tx1"/>
                </a:solidFill>
                <a:effectLst/>
                <a:latin typeface="Times" pitchFamily="-97" charset="0"/>
                <a:ea typeface="ＭＳ Ｐゴシック" pitchFamily="-97" charset="-128"/>
                <a:cs typeface="ＭＳ Ｐゴシック" pitchFamily="-97" charset="-128"/>
              </a:rPr>
              <a:t>bind together they in turn help retain structure, make way for gas exchange, transport of liquids, and also serve as resistance against environmental/climate</a:t>
            </a:r>
            <a:r>
              <a:rPr lang="en-US" sz="1200" kern="1200" baseline="0" dirty="0">
                <a:solidFill>
                  <a:schemeClr val="tx1"/>
                </a:solidFill>
                <a:effectLst/>
                <a:latin typeface="Times" pitchFamily="-97" charset="0"/>
                <a:ea typeface="ＭＳ Ｐゴシック" pitchFamily="-97" charset="-128"/>
                <a:cs typeface="ＭＳ Ｐゴシック" pitchFamily="-97" charset="-128"/>
              </a:rPr>
              <a:t>/weather and anthropogenic activity. </a:t>
            </a:r>
            <a:r>
              <a:rPr lang="en-US" sz="1200" kern="1200" dirty="0">
                <a:solidFill>
                  <a:schemeClr val="tx1"/>
                </a:solidFill>
                <a:effectLst/>
                <a:latin typeface="Times" pitchFamily="-97" charset="0"/>
                <a:ea typeface="ＭＳ Ｐゴシック" pitchFamily="-97" charset="-128"/>
                <a:cs typeface="ＭＳ Ｐゴシック" pitchFamily="-97" charset="-128"/>
              </a:rPr>
              <a:t> </a:t>
            </a:r>
          </a:p>
          <a:p>
            <a:endParaRPr lang="en-US" sz="1200" kern="1200" dirty="0">
              <a:solidFill>
                <a:schemeClr val="tx1"/>
              </a:solidFill>
              <a:effectLst/>
              <a:latin typeface="Times" pitchFamily="-97" charset="0"/>
              <a:ea typeface="ＭＳ Ｐゴシック" pitchFamily="-97" charset="-128"/>
              <a:cs typeface="ＭＳ Ｐゴシック" pitchFamily="-97" charset="-128"/>
            </a:endParaRPr>
          </a:p>
          <a:p>
            <a:r>
              <a:rPr lang="en-US" sz="1200" kern="1200" dirty="0">
                <a:solidFill>
                  <a:schemeClr val="tx1"/>
                </a:solidFill>
                <a:effectLst/>
                <a:latin typeface="Times" pitchFamily="-97" charset="0"/>
                <a:ea typeface="ＭＳ Ｐゴシック" pitchFamily="-97" charset="-128"/>
                <a:cs typeface="ＭＳ Ｐゴシック" pitchFamily="-97" charset="-128"/>
              </a:rPr>
              <a:t>These aggregates are considered to be indicators of health, and therefore are critical to understanding. </a:t>
            </a:r>
          </a:p>
          <a:p>
            <a:r>
              <a:rPr lang="en-US" sz="1200" kern="1200" dirty="0">
                <a:solidFill>
                  <a:schemeClr val="tx1"/>
                </a:solidFill>
                <a:effectLst/>
                <a:latin typeface="Times" pitchFamily="-97" charset="0"/>
                <a:ea typeface="ＭＳ Ｐゴシック" pitchFamily="-97" charset="-128"/>
                <a:cs typeface="ＭＳ Ｐゴシック" pitchFamily="-97" charset="-128"/>
              </a:rPr>
              <a:t> </a:t>
            </a:r>
          </a:p>
          <a:p>
            <a:r>
              <a:rPr lang="en-US" sz="1200" kern="1200" dirty="0">
                <a:solidFill>
                  <a:schemeClr val="tx1"/>
                </a:solidFill>
                <a:effectLst/>
                <a:latin typeface="Times" pitchFamily="-97" charset="0"/>
                <a:ea typeface="ＭＳ Ｐゴシック" pitchFamily="-97" charset="-128"/>
                <a:cs typeface="ＭＳ Ｐゴシック" pitchFamily="-97" charset="-128"/>
              </a:rPr>
              <a:t>So what is the problem?</a:t>
            </a:r>
          </a:p>
          <a:p>
            <a:r>
              <a:rPr lang="en-US" sz="1200" kern="1200" dirty="0">
                <a:solidFill>
                  <a:schemeClr val="tx1"/>
                </a:solidFill>
                <a:effectLst/>
                <a:latin typeface="Times" pitchFamily="-97" charset="0"/>
                <a:ea typeface="ＭＳ Ｐゴシック" pitchFamily="-97" charset="-128"/>
                <a:cs typeface="ＭＳ Ｐゴシック" pitchFamily="-97" charset="-128"/>
              </a:rPr>
              <a:t>Aggregates naturally break down</a:t>
            </a:r>
            <a:r>
              <a:rPr lang="en-US" sz="1200" kern="1200" baseline="0" dirty="0">
                <a:solidFill>
                  <a:schemeClr val="tx1"/>
                </a:solidFill>
                <a:effectLst/>
                <a:latin typeface="Times" pitchFamily="-97" charset="0"/>
                <a:ea typeface="ＭＳ Ｐゴシック" pitchFamily="-97" charset="-128"/>
                <a:cs typeface="ＭＳ Ｐゴシック" pitchFamily="-97" charset="-128"/>
              </a:rPr>
              <a:t> with time</a:t>
            </a:r>
            <a:r>
              <a:rPr lang="en-US" sz="1200" kern="1200" dirty="0">
                <a:solidFill>
                  <a:schemeClr val="tx1"/>
                </a:solidFill>
                <a:effectLst/>
                <a:latin typeface="Times" pitchFamily="-97" charset="0"/>
                <a:ea typeface="ＭＳ Ｐゴシック" pitchFamily="-97" charset="-128"/>
                <a:cs typeface="ＭＳ Ｐゴシック" pitchFamily="-97" charset="-128"/>
              </a:rPr>
              <a:t>, however they are heavily and at</a:t>
            </a:r>
            <a:r>
              <a:rPr lang="en-US" sz="1200" kern="1200" baseline="0" dirty="0">
                <a:solidFill>
                  <a:schemeClr val="tx1"/>
                </a:solidFill>
                <a:effectLst/>
                <a:latin typeface="Times" pitchFamily="-97" charset="0"/>
                <a:ea typeface="ＭＳ Ｐゴシック" pitchFamily="-97" charset="-128"/>
                <a:cs typeface="ＭＳ Ｐゴシック" pitchFamily="-97" charset="-128"/>
              </a:rPr>
              <a:t> a more rapid speed </a:t>
            </a:r>
            <a:r>
              <a:rPr lang="en-US" sz="1200" kern="1200" dirty="0">
                <a:solidFill>
                  <a:schemeClr val="tx1"/>
                </a:solidFill>
                <a:effectLst/>
                <a:latin typeface="Times" pitchFamily="-97" charset="0"/>
                <a:ea typeface="ＭＳ Ｐゴシック" pitchFamily="-97" charset="-128"/>
                <a:cs typeface="ＭＳ Ｐゴシック" pitchFamily="-97" charset="-128"/>
              </a:rPr>
              <a:t>affected by agricultural land management- so I will attempt to understand this by assessing a small sample of soils that have been managed under three different soil cultivation strategies to try and communicate through data visualization which land management strategy can help retain stronger soil aggregation. </a:t>
            </a:r>
            <a:endParaRPr lang="en-US" baseline="0" dirty="0"/>
          </a:p>
        </p:txBody>
      </p:sp>
      <p:sp>
        <p:nvSpPr>
          <p:cNvPr id="4" name="Slide Number Placeholder 3"/>
          <p:cNvSpPr>
            <a:spLocks noGrp="1"/>
          </p:cNvSpPr>
          <p:nvPr>
            <p:ph type="sldNum" sz="quarter" idx="5"/>
          </p:nvPr>
        </p:nvSpPr>
        <p:spPr/>
        <p:txBody>
          <a:bodyPr/>
          <a:lstStyle/>
          <a:p>
            <a:pPr>
              <a:defRPr/>
            </a:pPr>
            <a:fld id="{40DFFCBB-3A13-A449-B8FB-532BA43383B3}" type="slidenum">
              <a:rPr lang="en-US" smtClean="0"/>
              <a:pPr>
                <a:defRPr/>
              </a:pPr>
              <a:t>2</a:t>
            </a:fld>
            <a:endParaRPr lang="en-US" dirty="0"/>
          </a:p>
        </p:txBody>
      </p:sp>
    </p:spTree>
    <p:extLst>
      <p:ext uri="{BB962C8B-B14F-4D97-AF65-F5344CB8AC3E}">
        <p14:creationId xmlns:p14="http://schemas.microsoft.com/office/powerpoint/2010/main" val="4070386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a:t>
            </a:r>
            <a:r>
              <a:rPr lang="en-US" baseline="0" dirty="0"/>
              <a:t> this assignment I have taken data from a much larger research project that I am currently working on. </a:t>
            </a:r>
          </a:p>
          <a:p>
            <a:endParaRPr lang="en-US" baseline="0" dirty="0"/>
          </a:p>
          <a:p>
            <a:r>
              <a:rPr lang="en-US" baseline="0" dirty="0"/>
              <a:t>Location: Anaqua farms located in Lyford, TX. </a:t>
            </a:r>
          </a:p>
          <a:p>
            <a:r>
              <a:rPr lang="en-US" baseline="0" dirty="0"/>
              <a:t>The samples have come from three distinct fields, all under different tillage strategies. </a:t>
            </a:r>
          </a:p>
          <a:p>
            <a:r>
              <a:rPr lang="en-US" baseline="0" dirty="0"/>
              <a:t>Conservation/strip tillage: least amount of disturbance on portion of the bed w/minimal frequency throughout a growing season.. </a:t>
            </a:r>
          </a:p>
          <a:p>
            <a:r>
              <a:rPr lang="en-US" baseline="0" dirty="0"/>
              <a:t>Intermittent tillage: Done more often than strip tillage, periodically during growing seasons. </a:t>
            </a:r>
          </a:p>
          <a:p>
            <a:r>
              <a:rPr lang="en-US" baseline="0" dirty="0"/>
              <a:t>Conventional tillage: Most amount of soil disturbance, used frequently to prevent weed, refine the soil and/or plant. </a:t>
            </a:r>
          </a:p>
          <a:p>
            <a:endParaRPr lang="en-US" baseline="0" dirty="0"/>
          </a:p>
          <a:p>
            <a:endParaRPr lang="en-US" baseline="0" dirty="0"/>
          </a:p>
          <a:p>
            <a:endParaRPr lang="en-US" baseline="0" dirty="0"/>
          </a:p>
          <a:p>
            <a:endParaRPr lang="en-US" baseline="0" dirty="0"/>
          </a:p>
          <a:p>
            <a:endParaRPr lang="en-US" baseline="0" dirty="0"/>
          </a:p>
          <a:p>
            <a:endParaRPr lang="en-US" baseline="0" dirty="0"/>
          </a:p>
          <a:p>
            <a:endParaRPr lang="en-US" baseline="0" dirty="0"/>
          </a:p>
          <a:p>
            <a:endParaRPr lang="en-US" dirty="0"/>
          </a:p>
        </p:txBody>
      </p:sp>
      <p:sp>
        <p:nvSpPr>
          <p:cNvPr id="4" name="Slide Number Placeholder 3"/>
          <p:cNvSpPr>
            <a:spLocks noGrp="1"/>
          </p:cNvSpPr>
          <p:nvPr>
            <p:ph type="sldNum" sz="quarter" idx="5"/>
          </p:nvPr>
        </p:nvSpPr>
        <p:spPr/>
        <p:txBody>
          <a:bodyPr/>
          <a:lstStyle/>
          <a:p>
            <a:pPr>
              <a:defRPr/>
            </a:pPr>
            <a:fld id="{40DFFCBB-3A13-A449-B8FB-532BA43383B3}" type="slidenum">
              <a:rPr lang="en-US" smtClean="0"/>
              <a:pPr>
                <a:defRPr/>
              </a:pPr>
              <a:t>3</a:t>
            </a:fld>
            <a:endParaRPr lang="en-US" dirty="0"/>
          </a:p>
        </p:txBody>
      </p:sp>
    </p:spTree>
    <p:extLst>
      <p:ext uri="{BB962C8B-B14F-4D97-AF65-F5344CB8AC3E}">
        <p14:creationId xmlns:p14="http://schemas.microsoft.com/office/powerpoint/2010/main" val="40131924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Independent</a:t>
            </a:r>
            <a:r>
              <a:rPr lang="en-US" baseline="0" dirty="0"/>
              <a:t> variable: tillage practices (x)</a:t>
            </a:r>
          </a:p>
          <a:p>
            <a:r>
              <a:rPr lang="en-US" baseline="0" dirty="0"/>
              <a:t>Dependent variable: soil aggregate stability </a:t>
            </a:r>
          </a:p>
          <a:p>
            <a:endParaRPr lang="en-US" baseline="0" dirty="0"/>
          </a:p>
          <a:p>
            <a:r>
              <a:rPr lang="en-US" baseline="0" dirty="0"/>
              <a:t>Here is the very small data sample I was working with, mostly in part because this was the only data I had available when this assignment </a:t>
            </a:r>
            <a:r>
              <a:rPr lang="en-US" baseline="0" dirty="0" err="1"/>
              <a:t>wastasked</a:t>
            </a:r>
            <a:r>
              <a:rPr lang="en-US" baseline="0" dirty="0"/>
              <a:t>. At this point, I now have almost 150 samples that I can plot, which I think I can now say I’m looking forward to. </a:t>
            </a:r>
          </a:p>
          <a:p>
            <a:r>
              <a:rPr lang="en-US" baseline="0" dirty="0"/>
              <a:t>So I digress, uploaded the CSV. </a:t>
            </a:r>
          </a:p>
          <a:p>
            <a:r>
              <a:rPr lang="en-US" baseline="0" dirty="0"/>
              <a:t>Was able to create a function that outlines the different variables involved in determining how to tell if a soil is stable or not. </a:t>
            </a:r>
          </a:p>
          <a:p>
            <a:endParaRPr lang="en-US" baseline="0" dirty="0"/>
          </a:p>
          <a:p>
            <a:r>
              <a:rPr lang="en-US" baseline="0" dirty="0"/>
              <a:t>So essentially, we take a sample in the lab</a:t>
            </a:r>
          </a:p>
          <a:p>
            <a:pPr marL="171450" indent="-171450">
              <a:buFontTx/>
              <a:buChar char="-"/>
            </a:pPr>
            <a:r>
              <a:rPr lang="en-US" baseline="0" dirty="0"/>
              <a:t>Run it through a series of environmental stressors, as the weather would naturally on any given soil. </a:t>
            </a:r>
          </a:p>
          <a:p>
            <a:pPr marL="171450" indent="-171450">
              <a:buFontTx/>
              <a:buChar char="-"/>
            </a:pPr>
            <a:r>
              <a:rPr lang="en-US" baseline="0" dirty="0"/>
              <a:t>Through this, we record </a:t>
            </a:r>
            <a:r>
              <a:rPr lang="en-US" baseline="0" dirty="0" err="1"/>
              <a:t>Iw</a:t>
            </a:r>
            <a:r>
              <a:rPr lang="en-US" baseline="0" dirty="0"/>
              <a:t>, WR, the weight of one of the largest soil components(sand) and can then determine the stability percentage through this wet aggregate lab. </a:t>
            </a:r>
          </a:p>
          <a:p>
            <a:endParaRPr lang="en-US" dirty="0"/>
          </a:p>
        </p:txBody>
      </p:sp>
      <p:sp>
        <p:nvSpPr>
          <p:cNvPr id="4" name="Slide Number Placeholder 3"/>
          <p:cNvSpPr>
            <a:spLocks noGrp="1"/>
          </p:cNvSpPr>
          <p:nvPr>
            <p:ph type="sldNum" sz="quarter" idx="10"/>
          </p:nvPr>
        </p:nvSpPr>
        <p:spPr/>
        <p:txBody>
          <a:bodyPr/>
          <a:lstStyle/>
          <a:p>
            <a:pPr>
              <a:defRPr/>
            </a:pPr>
            <a:fld id="{40DFFCBB-3A13-A449-B8FB-532BA43383B3}" type="slidenum">
              <a:rPr lang="en-US" smtClean="0"/>
              <a:pPr>
                <a:defRPr/>
              </a:pPr>
              <a:t>5</a:t>
            </a:fld>
            <a:endParaRPr lang="en-US" dirty="0"/>
          </a:p>
        </p:txBody>
      </p:sp>
    </p:spTree>
    <p:extLst>
      <p:ext uri="{BB962C8B-B14F-4D97-AF65-F5344CB8AC3E}">
        <p14:creationId xmlns:p14="http://schemas.microsoft.com/office/powerpoint/2010/main" val="16461903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Independent</a:t>
            </a:r>
            <a:r>
              <a:rPr lang="en-US" baseline="0" dirty="0"/>
              <a:t> variable: tillage practices (x)</a:t>
            </a:r>
          </a:p>
          <a:p>
            <a:r>
              <a:rPr lang="en-US" baseline="0" dirty="0"/>
              <a:t>Dependent variable: soil aggregate stability </a:t>
            </a:r>
          </a:p>
          <a:p>
            <a:endParaRPr lang="en-US" dirty="0"/>
          </a:p>
          <a:p>
            <a:r>
              <a:rPr lang="en-US" dirty="0"/>
              <a:t>Findings: </a:t>
            </a:r>
          </a:p>
          <a:p>
            <a:pPr marL="171450" indent="-171450">
              <a:buFont typeface="Arial" panose="020B0604020202020204" pitchFamily="34" charset="0"/>
              <a:buChar char="•"/>
            </a:pPr>
            <a:r>
              <a:rPr lang="en-US" dirty="0"/>
              <a:t>I compared the stability of strip, interim and conventional tilled soils and plotted that on the top left corner where we see that strip tilled soils have a higher % overall. </a:t>
            </a:r>
          </a:p>
          <a:p>
            <a:pPr marL="171450" indent="-171450">
              <a:buFont typeface="Arial" panose="020B0604020202020204" pitchFamily="34" charset="0"/>
              <a:buChar char="•"/>
            </a:pPr>
            <a:r>
              <a:rPr lang="en-US" dirty="0"/>
              <a:t>My mean isn’t visualized here, however it was calculated and I see that both intermittent &amp; conventional tillage have a lower percentage mean (Interim: 4.18, </a:t>
            </a:r>
            <a:r>
              <a:rPr lang="en-US" dirty="0" err="1"/>
              <a:t>conven</a:t>
            </a:r>
            <a:r>
              <a:rPr lang="en-US" dirty="0"/>
              <a:t>: 5.6, and strip: 26.3)</a:t>
            </a:r>
          </a:p>
          <a:p>
            <a:pPr marL="171450" indent="-171450">
              <a:buFont typeface="Arial" panose="020B0604020202020204" pitchFamily="34" charset="0"/>
              <a:buChar char="•"/>
            </a:pPr>
            <a:r>
              <a:rPr lang="en-US" dirty="0"/>
              <a:t>The bottom right cornered plot is me attempting to incorporate the overall sand weight of a given sample to the stability- because it is important to also attempt to correlate the aggregate sizes and quantities that also have a hand on impacting the stability of a given soil. </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Clearly: </a:t>
            </a:r>
          </a:p>
          <a:p>
            <a:endParaRPr lang="en-US" dirty="0"/>
          </a:p>
        </p:txBody>
      </p:sp>
      <p:sp>
        <p:nvSpPr>
          <p:cNvPr id="4" name="Slide Number Placeholder 3"/>
          <p:cNvSpPr>
            <a:spLocks noGrp="1"/>
          </p:cNvSpPr>
          <p:nvPr>
            <p:ph type="sldNum" sz="quarter" idx="10"/>
          </p:nvPr>
        </p:nvSpPr>
        <p:spPr/>
        <p:txBody>
          <a:bodyPr/>
          <a:lstStyle/>
          <a:p>
            <a:pPr>
              <a:defRPr/>
            </a:pPr>
            <a:fld id="{40DFFCBB-3A13-A449-B8FB-532BA43383B3}" type="slidenum">
              <a:rPr lang="en-US" smtClean="0"/>
              <a:pPr>
                <a:defRPr/>
              </a:pPr>
              <a:t>6</a:t>
            </a:fld>
            <a:endParaRPr lang="en-US" dirty="0"/>
          </a:p>
        </p:txBody>
      </p:sp>
    </p:spTree>
    <p:extLst>
      <p:ext uri="{BB962C8B-B14F-4D97-AF65-F5344CB8AC3E}">
        <p14:creationId xmlns:p14="http://schemas.microsoft.com/office/powerpoint/2010/main" val="10493516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DFFCBB-3A13-A449-B8FB-532BA43383B3}" type="slidenum">
              <a:rPr lang="en-US" smtClean="0"/>
              <a:pPr>
                <a:defRPr/>
              </a:pPr>
              <a:t>7</a:t>
            </a:fld>
            <a:endParaRPr lang="en-US" dirty="0"/>
          </a:p>
        </p:txBody>
      </p:sp>
    </p:spTree>
    <p:extLst>
      <p:ext uri="{BB962C8B-B14F-4D97-AF65-F5344CB8AC3E}">
        <p14:creationId xmlns:p14="http://schemas.microsoft.com/office/powerpoint/2010/main" val="31345637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DFFCBB-3A13-A449-B8FB-532BA43383B3}" type="slidenum">
              <a:rPr lang="en-US" smtClean="0"/>
              <a:pPr>
                <a:defRPr/>
              </a:pPr>
              <a:t>8</a:t>
            </a:fld>
            <a:endParaRPr lang="en-US" dirty="0"/>
          </a:p>
        </p:txBody>
      </p:sp>
    </p:spTree>
    <p:extLst>
      <p:ext uri="{BB962C8B-B14F-4D97-AF65-F5344CB8AC3E}">
        <p14:creationId xmlns:p14="http://schemas.microsoft.com/office/powerpoint/2010/main" val="6542109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xmlns="" id="{0AF0CD00-74B7-416B-89B3-27481AEF7DD7}"/>
              </a:ext>
            </a:extLst>
          </p:cNvPr>
          <p:cNvSpPr/>
          <p:nvPr userDrawn="1"/>
        </p:nvSpPr>
        <p:spPr bwMode="auto">
          <a:xfrm>
            <a:off x="0" y="0"/>
            <a:ext cx="12192000" cy="6858000"/>
          </a:xfrm>
          <a:prstGeom prst="rect">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lt1"/>
              </a:solidFill>
            </a:endParaRPr>
          </a:p>
        </p:txBody>
      </p:sp>
      <p:sp>
        <p:nvSpPr>
          <p:cNvPr id="6" name="Rectangle 5">
            <a:extLst>
              <a:ext uri="{FF2B5EF4-FFF2-40B4-BE49-F238E27FC236}">
                <a16:creationId xmlns:a16="http://schemas.microsoft.com/office/drawing/2014/main" xmlns="" id="{AF6FB2AF-48FE-4A3E-B558-7AF28F9F84B5}"/>
              </a:ext>
            </a:extLst>
          </p:cNvPr>
          <p:cNvSpPr/>
          <p:nvPr userDrawn="1"/>
        </p:nvSpPr>
        <p:spPr bwMode="auto">
          <a:xfrm>
            <a:off x="6237441" y="4622800"/>
            <a:ext cx="2721537" cy="2057400"/>
          </a:xfrm>
          <a:prstGeom prst="rect">
            <a:avLst/>
          </a:prstGeom>
          <a:solidFill>
            <a:schemeClr val="accent3">
              <a:lumMod val="20000"/>
              <a:lumOff val="80000"/>
            </a:schemeClr>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sz="2000" dirty="0">
              <a:latin typeface="+mn-lt"/>
              <a:cs typeface="Verdana"/>
            </a:endParaRPr>
          </a:p>
        </p:txBody>
      </p:sp>
      <p:sp>
        <p:nvSpPr>
          <p:cNvPr id="7" name="Rectangle 6">
            <a:extLst>
              <a:ext uri="{FF2B5EF4-FFF2-40B4-BE49-F238E27FC236}">
                <a16:creationId xmlns:a16="http://schemas.microsoft.com/office/drawing/2014/main" xmlns="" id="{A8B1A2D6-4861-45C8-A87A-2AA8B15FF021}"/>
              </a:ext>
            </a:extLst>
          </p:cNvPr>
          <p:cNvSpPr/>
          <p:nvPr userDrawn="1"/>
        </p:nvSpPr>
        <p:spPr bwMode="auto">
          <a:xfrm>
            <a:off x="3233021" y="4622800"/>
            <a:ext cx="2721537" cy="2057400"/>
          </a:xfrm>
          <a:prstGeom prst="rect">
            <a:avLst/>
          </a:prstGeom>
          <a:solidFill>
            <a:schemeClr val="accent3">
              <a:lumMod val="20000"/>
              <a:lumOff val="80000"/>
            </a:schemeClr>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sz="2000" dirty="0">
              <a:latin typeface="+mn-lt"/>
              <a:cs typeface="Verdana"/>
            </a:endParaRPr>
          </a:p>
        </p:txBody>
      </p:sp>
      <p:sp>
        <p:nvSpPr>
          <p:cNvPr id="8" name="Rectangle 7">
            <a:extLst>
              <a:ext uri="{FF2B5EF4-FFF2-40B4-BE49-F238E27FC236}">
                <a16:creationId xmlns:a16="http://schemas.microsoft.com/office/drawing/2014/main" xmlns="" id="{7A6C538C-459C-4734-A6A8-5A7CD5A110B5}"/>
              </a:ext>
            </a:extLst>
          </p:cNvPr>
          <p:cNvSpPr/>
          <p:nvPr userDrawn="1"/>
        </p:nvSpPr>
        <p:spPr bwMode="auto">
          <a:xfrm>
            <a:off x="228600" y="4622800"/>
            <a:ext cx="2721537" cy="2057400"/>
          </a:xfrm>
          <a:prstGeom prst="rect">
            <a:avLst/>
          </a:prstGeom>
          <a:solidFill>
            <a:schemeClr val="accent3">
              <a:lumMod val="20000"/>
              <a:lumOff val="80000"/>
            </a:schemeClr>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sz="2000" dirty="0">
              <a:latin typeface="+mn-lt"/>
              <a:cs typeface="Verdana"/>
            </a:endParaRPr>
          </a:p>
        </p:txBody>
      </p:sp>
      <p:sp>
        <p:nvSpPr>
          <p:cNvPr id="9" name="Rectangle 8">
            <a:extLst>
              <a:ext uri="{FF2B5EF4-FFF2-40B4-BE49-F238E27FC236}">
                <a16:creationId xmlns:a16="http://schemas.microsoft.com/office/drawing/2014/main" xmlns="" id="{A01EB639-3BAA-4390-9326-2FFF135728F5}"/>
              </a:ext>
            </a:extLst>
          </p:cNvPr>
          <p:cNvSpPr/>
          <p:nvPr userDrawn="1"/>
        </p:nvSpPr>
        <p:spPr bwMode="auto">
          <a:xfrm>
            <a:off x="9241863" y="4622800"/>
            <a:ext cx="2721537" cy="2057400"/>
          </a:xfrm>
          <a:prstGeom prst="rect">
            <a:avLst/>
          </a:prstGeom>
          <a:solidFill>
            <a:schemeClr val="accent3">
              <a:lumMod val="20000"/>
              <a:lumOff val="80000"/>
            </a:schemeClr>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sz="2000" dirty="0">
              <a:latin typeface="+mn-lt"/>
              <a:cs typeface="Verdana"/>
            </a:endParaRPr>
          </a:p>
        </p:txBody>
      </p:sp>
      <p:sp>
        <p:nvSpPr>
          <p:cNvPr id="10" name="Rectangle 9">
            <a:extLst>
              <a:ext uri="{FF2B5EF4-FFF2-40B4-BE49-F238E27FC236}">
                <a16:creationId xmlns:a16="http://schemas.microsoft.com/office/drawing/2014/main" xmlns="" id="{FB346D66-9E62-4974-826D-BD869F55459A}"/>
              </a:ext>
            </a:extLst>
          </p:cNvPr>
          <p:cNvSpPr/>
          <p:nvPr userDrawn="1"/>
        </p:nvSpPr>
        <p:spPr bwMode="auto">
          <a:xfrm>
            <a:off x="244667" y="810251"/>
            <a:ext cx="11734800" cy="3581400"/>
          </a:xfrm>
          <a:prstGeom prst="rect">
            <a:avLst/>
          </a:prstGeom>
          <a:solidFill>
            <a:schemeClr val="accent3">
              <a:lumMod val="20000"/>
              <a:lumOff val="80000"/>
            </a:schemeClr>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u="none" strike="noStrike" cap="none" normalizeH="0" baseline="0" dirty="0">
              <a:ln>
                <a:noFill/>
              </a:ln>
              <a:solidFill>
                <a:schemeClr val="tx1"/>
              </a:solidFill>
              <a:effectLst/>
              <a:latin typeface="+mn-lt"/>
              <a:cs typeface="Verdana"/>
            </a:endParaRPr>
          </a:p>
        </p:txBody>
      </p:sp>
      <p:grpSp>
        <p:nvGrpSpPr>
          <p:cNvPr id="11" name="Group 10">
            <a:extLst>
              <a:ext uri="{FF2B5EF4-FFF2-40B4-BE49-F238E27FC236}">
                <a16:creationId xmlns:a16="http://schemas.microsoft.com/office/drawing/2014/main" xmlns="" id="{10C51094-A080-43B1-A5E9-4BE2B693EA13}"/>
              </a:ext>
            </a:extLst>
          </p:cNvPr>
          <p:cNvGrpSpPr/>
          <p:nvPr userDrawn="1"/>
        </p:nvGrpSpPr>
        <p:grpSpPr>
          <a:xfrm>
            <a:off x="1054359" y="1987846"/>
            <a:ext cx="10147041" cy="1310405"/>
            <a:chOff x="533400" y="3878997"/>
            <a:chExt cx="11049000" cy="1426885"/>
          </a:xfrm>
        </p:grpSpPr>
        <p:sp>
          <p:nvSpPr>
            <p:cNvPr id="12" name="Trapezoid 11">
              <a:extLst>
                <a:ext uri="{FF2B5EF4-FFF2-40B4-BE49-F238E27FC236}">
                  <a16:creationId xmlns:a16="http://schemas.microsoft.com/office/drawing/2014/main" xmlns="" id="{A1224C24-AB63-4850-A9EB-CA11B2D96A47}"/>
                </a:ext>
              </a:extLst>
            </p:cNvPr>
            <p:cNvSpPr/>
            <p:nvPr/>
          </p:nvSpPr>
          <p:spPr>
            <a:xfrm>
              <a:off x="9144000" y="4114800"/>
              <a:ext cx="2286000" cy="491066"/>
            </a:xfrm>
            <a:prstGeom prst="trapezoid">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13" name="Trapezoid 12">
              <a:extLst>
                <a:ext uri="{FF2B5EF4-FFF2-40B4-BE49-F238E27FC236}">
                  <a16:creationId xmlns:a16="http://schemas.microsoft.com/office/drawing/2014/main" xmlns="" id="{F5D2F839-FFC2-4AB4-B131-561C65B00B31}"/>
                </a:ext>
              </a:extLst>
            </p:cNvPr>
            <p:cNvSpPr/>
            <p:nvPr/>
          </p:nvSpPr>
          <p:spPr>
            <a:xfrm rot="10800000">
              <a:off x="7239000" y="4614335"/>
              <a:ext cx="2819400" cy="491066"/>
            </a:xfrm>
            <a:prstGeom prst="trapezoid">
              <a:avLst/>
            </a:prstGeom>
            <a:solidFill>
              <a:schemeClr val="accent4">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14" name="Trapezoid 13">
              <a:extLst>
                <a:ext uri="{FF2B5EF4-FFF2-40B4-BE49-F238E27FC236}">
                  <a16:creationId xmlns:a16="http://schemas.microsoft.com/office/drawing/2014/main" xmlns="" id="{9D218F23-22BA-44CC-A3D7-2BD60007AC96}"/>
                </a:ext>
              </a:extLst>
            </p:cNvPr>
            <p:cNvSpPr/>
            <p:nvPr/>
          </p:nvSpPr>
          <p:spPr>
            <a:xfrm rot="10800000">
              <a:off x="4351863" y="4614335"/>
              <a:ext cx="1058336" cy="491066"/>
            </a:xfrm>
            <a:prstGeom prst="trapezoid">
              <a:avLst/>
            </a:prstGeom>
            <a:solidFill>
              <a:schemeClr val="accent4">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15" name="Trapezoid 14">
              <a:extLst>
                <a:ext uri="{FF2B5EF4-FFF2-40B4-BE49-F238E27FC236}">
                  <a16:creationId xmlns:a16="http://schemas.microsoft.com/office/drawing/2014/main" xmlns="" id="{40899DE7-7CFE-4C12-83AD-BB373A63899D}"/>
                </a:ext>
              </a:extLst>
            </p:cNvPr>
            <p:cNvSpPr/>
            <p:nvPr/>
          </p:nvSpPr>
          <p:spPr>
            <a:xfrm rot="10800000">
              <a:off x="1456263" y="4614335"/>
              <a:ext cx="2353736" cy="491066"/>
            </a:xfrm>
            <a:prstGeom prst="trapezoid">
              <a:avLst/>
            </a:prstGeom>
            <a:solidFill>
              <a:schemeClr val="accent4">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16" name="Trapezoid 15">
              <a:extLst>
                <a:ext uri="{FF2B5EF4-FFF2-40B4-BE49-F238E27FC236}">
                  <a16:creationId xmlns:a16="http://schemas.microsoft.com/office/drawing/2014/main" xmlns="" id="{B40654A1-63A4-4962-AA0E-BEFBCC066386}"/>
                </a:ext>
              </a:extLst>
            </p:cNvPr>
            <p:cNvSpPr/>
            <p:nvPr/>
          </p:nvSpPr>
          <p:spPr>
            <a:xfrm>
              <a:off x="5181600" y="4114800"/>
              <a:ext cx="2667000" cy="491066"/>
            </a:xfrm>
            <a:prstGeom prst="trapezoid">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17" name="Trapezoid 16">
              <a:extLst>
                <a:ext uri="{FF2B5EF4-FFF2-40B4-BE49-F238E27FC236}">
                  <a16:creationId xmlns:a16="http://schemas.microsoft.com/office/drawing/2014/main" xmlns="" id="{F712B699-A5FF-4291-ACE7-67F1FFB4B63C}"/>
                </a:ext>
              </a:extLst>
            </p:cNvPr>
            <p:cNvSpPr/>
            <p:nvPr/>
          </p:nvSpPr>
          <p:spPr>
            <a:xfrm>
              <a:off x="3810000" y="4114800"/>
              <a:ext cx="762000" cy="491066"/>
            </a:xfrm>
            <a:prstGeom prst="trapezoid">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18" name="Trapezoid 17">
              <a:extLst>
                <a:ext uri="{FF2B5EF4-FFF2-40B4-BE49-F238E27FC236}">
                  <a16:creationId xmlns:a16="http://schemas.microsoft.com/office/drawing/2014/main" xmlns="" id="{CD1B63F4-6BEB-4B2D-88E8-8C1C3C260587}"/>
                </a:ext>
              </a:extLst>
            </p:cNvPr>
            <p:cNvSpPr/>
            <p:nvPr/>
          </p:nvSpPr>
          <p:spPr>
            <a:xfrm>
              <a:off x="1066800" y="4114800"/>
              <a:ext cx="2057400" cy="491066"/>
            </a:xfrm>
            <a:prstGeom prst="trapezoid">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grpSp>
          <p:nvGrpSpPr>
            <p:cNvPr id="19" name="Group 18">
              <a:extLst>
                <a:ext uri="{FF2B5EF4-FFF2-40B4-BE49-F238E27FC236}">
                  <a16:creationId xmlns:a16="http://schemas.microsoft.com/office/drawing/2014/main" xmlns="" id="{13C11A18-DCE4-4443-9088-7A23A263C6A6}"/>
                </a:ext>
              </a:extLst>
            </p:cNvPr>
            <p:cNvGrpSpPr/>
            <p:nvPr/>
          </p:nvGrpSpPr>
          <p:grpSpPr>
            <a:xfrm>
              <a:off x="609600" y="4546601"/>
              <a:ext cx="10972800" cy="118534"/>
              <a:chOff x="685800" y="3141133"/>
              <a:chExt cx="10972800" cy="118534"/>
            </a:xfrm>
          </p:grpSpPr>
          <p:cxnSp>
            <p:nvCxnSpPr>
              <p:cNvPr id="62" name="Straight Arrow Connector 61">
                <a:extLst>
                  <a:ext uri="{FF2B5EF4-FFF2-40B4-BE49-F238E27FC236}">
                    <a16:creationId xmlns:a16="http://schemas.microsoft.com/office/drawing/2014/main" xmlns="" id="{4FB6385C-318F-4B4A-918A-2DB3C011059D}"/>
                  </a:ext>
                </a:extLst>
              </p:cNvPr>
              <p:cNvCxnSpPr/>
              <p:nvPr/>
            </p:nvCxnSpPr>
            <p:spPr>
              <a:xfrm>
                <a:off x="685800" y="3200400"/>
                <a:ext cx="10972800" cy="0"/>
              </a:xfrm>
              <a:prstGeom prst="straightConnector1">
                <a:avLst/>
              </a:prstGeom>
              <a:ln w="57150" cap="flat" cmpd="sng" algn="ctr">
                <a:solidFill>
                  <a:srgbClr val="000000"/>
                </a:solidFill>
                <a:prstDash val="solid"/>
                <a:round/>
                <a:headEnd type="triangle" w="med" len="sm"/>
                <a:tailEnd type="triangle" w="med" len="sm"/>
              </a:ln>
              <a:effectLst/>
            </p:spPr>
            <p:style>
              <a:lnRef idx="2">
                <a:schemeClr val="accent1"/>
              </a:lnRef>
              <a:fillRef idx="0">
                <a:schemeClr val="accent1"/>
              </a:fillRef>
              <a:effectRef idx="1">
                <a:schemeClr val="accent1"/>
              </a:effectRef>
              <a:fontRef idx="minor">
                <a:schemeClr val="tx1"/>
              </a:fontRef>
            </p:style>
          </p:cxnSp>
          <p:sp>
            <p:nvSpPr>
              <p:cNvPr id="100" name="Oval 99">
                <a:extLst>
                  <a:ext uri="{FF2B5EF4-FFF2-40B4-BE49-F238E27FC236}">
                    <a16:creationId xmlns:a16="http://schemas.microsoft.com/office/drawing/2014/main" xmlns="" id="{B588D71B-0DD3-44AC-8D88-6D0629F19229}"/>
                  </a:ext>
                </a:extLst>
              </p:cNvPr>
              <p:cNvSpPr/>
              <p:nvPr/>
            </p:nvSpPr>
            <p:spPr>
              <a:xfrm>
                <a:off x="1177990" y="3141133"/>
                <a:ext cx="118534" cy="118534"/>
              </a:xfrm>
              <a:prstGeom prst="ellipse">
                <a:avLst/>
              </a:prstGeom>
              <a:solidFill>
                <a:srgbClr val="0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98" name="Oval 97">
                <a:extLst>
                  <a:ext uri="{FF2B5EF4-FFF2-40B4-BE49-F238E27FC236}">
                    <a16:creationId xmlns:a16="http://schemas.microsoft.com/office/drawing/2014/main" xmlns="" id="{2906A064-8605-48A8-B0AC-546F73C39D57}"/>
                  </a:ext>
                </a:extLst>
              </p:cNvPr>
              <p:cNvSpPr/>
              <p:nvPr/>
            </p:nvSpPr>
            <p:spPr>
              <a:xfrm>
                <a:off x="1883546" y="3141133"/>
                <a:ext cx="118534" cy="118534"/>
              </a:xfrm>
              <a:prstGeom prst="ellipse">
                <a:avLst/>
              </a:prstGeom>
              <a:solidFill>
                <a:srgbClr val="0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96" name="Oval 95">
                <a:extLst>
                  <a:ext uri="{FF2B5EF4-FFF2-40B4-BE49-F238E27FC236}">
                    <a16:creationId xmlns:a16="http://schemas.microsoft.com/office/drawing/2014/main" xmlns="" id="{FEF271A3-13CF-4554-9BA0-692B18B254F9}"/>
                  </a:ext>
                </a:extLst>
              </p:cNvPr>
              <p:cNvSpPr/>
              <p:nvPr/>
            </p:nvSpPr>
            <p:spPr>
              <a:xfrm>
                <a:off x="2589102" y="3141133"/>
                <a:ext cx="118534" cy="118534"/>
              </a:xfrm>
              <a:prstGeom prst="ellipse">
                <a:avLst/>
              </a:prstGeom>
              <a:solidFill>
                <a:srgbClr val="0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grpSp>
            <p:nvGrpSpPr>
              <p:cNvPr id="66" name="Group 65">
                <a:extLst>
                  <a:ext uri="{FF2B5EF4-FFF2-40B4-BE49-F238E27FC236}">
                    <a16:creationId xmlns:a16="http://schemas.microsoft.com/office/drawing/2014/main" xmlns="" id="{908E905C-57B9-4CCF-89DB-4A322059E199}"/>
                  </a:ext>
                </a:extLst>
              </p:cNvPr>
              <p:cNvGrpSpPr/>
              <p:nvPr/>
            </p:nvGrpSpPr>
            <p:grpSpPr>
              <a:xfrm>
                <a:off x="3294658" y="3141133"/>
                <a:ext cx="4351867" cy="118534"/>
                <a:chOff x="1354020" y="3141133"/>
                <a:chExt cx="4351867" cy="118534"/>
              </a:xfrm>
            </p:grpSpPr>
            <p:sp>
              <p:nvSpPr>
                <p:cNvPr id="92" name="Oval 91">
                  <a:extLst>
                    <a:ext uri="{FF2B5EF4-FFF2-40B4-BE49-F238E27FC236}">
                      <a16:creationId xmlns:a16="http://schemas.microsoft.com/office/drawing/2014/main" xmlns="" id="{F24847AF-B601-4005-A759-74A85596A2A4}"/>
                    </a:ext>
                  </a:extLst>
                </p:cNvPr>
                <p:cNvSpPr/>
                <p:nvPr/>
              </p:nvSpPr>
              <p:spPr>
                <a:xfrm>
                  <a:off x="1354020" y="3141133"/>
                  <a:ext cx="118534" cy="118534"/>
                </a:xfrm>
                <a:prstGeom prst="ellipse">
                  <a:avLst/>
                </a:prstGeom>
                <a:solidFill>
                  <a:srgbClr val="0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94" name="Oval 93">
                  <a:extLst>
                    <a:ext uri="{FF2B5EF4-FFF2-40B4-BE49-F238E27FC236}">
                      <a16:creationId xmlns:a16="http://schemas.microsoft.com/office/drawing/2014/main" xmlns="" id="{4D5ED059-D30F-4EC1-A019-A0E3E32F66E1}"/>
                    </a:ext>
                  </a:extLst>
                </p:cNvPr>
                <p:cNvSpPr/>
                <p:nvPr/>
              </p:nvSpPr>
              <p:spPr>
                <a:xfrm>
                  <a:off x="5587353" y="3141133"/>
                  <a:ext cx="118534" cy="118534"/>
                </a:xfrm>
                <a:prstGeom prst="ellipse">
                  <a:avLst/>
                </a:prstGeom>
                <a:solidFill>
                  <a:srgbClr val="0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grpSp>
          <p:grpSp>
            <p:nvGrpSpPr>
              <p:cNvPr id="67" name="Group 66">
                <a:extLst>
                  <a:ext uri="{FF2B5EF4-FFF2-40B4-BE49-F238E27FC236}">
                    <a16:creationId xmlns:a16="http://schemas.microsoft.com/office/drawing/2014/main" xmlns="" id="{80DA7677-BB93-47C8-B433-2C7856512A84}"/>
                  </a:ext>
                </a:extLst>
              </p:cNvPr>
              <p:cNvGrpSpPr/>
              <p:nvPr/>
            </p:nvGrpSpPr>
            <p:grpSpPr>
              <a:xfrm>
                <a:off x="4000214" y="3141133"/>
                <a:ext cx="4351867" cy="118534"/>
                <a:chOff x="1354020" y="3141133"/>
                <a:chExt cx="4351867" cy="118534"/>
              </a:xfrm>
            </p:grpSpPr>
            <p:sp>
              <p:nvSpPr>
                <p:cNvPr id="88" name="Oval 87">
                  <a:extLst>
                    <a:ext uri="{FF2B5EF4-FFF2-40B4-BE49-F238E27FC236}">
                      <a16:creationId xmlns:a16="http://schemas.microsoft.com/office/drawing/2014/main" xmlns="" id="{A66A6F10-0CC3-4671-9540-D02D04F3E4BC}"/>
                    </a:ext>
                  </a:extLst>
                </p:cNvPr>
                <p:cNvSpPr/>
                <p:nvPr/>
              </p:nvSpPr>
              <p:spPr>
                <a:xfrm>
                  <a:off x="1354020" y="3141133"/>
                  <a:ext cx="118534" cy="118534"/>
                </a:xfrm>
                <a:prstGeom prst="ellipse">
                  <a:avLst/>
                </a:prstGeom>
                <a:solidFill>
                  <a:srgbClr val="0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90" name="Oval 89">
                  <a:extLst>
                    <a:ext uri="{FF2B5EF4-FFF2-40B4-BE49-F238E27FC236}">
                      <a16:creationId xmlns:a16="http://schemas.microsoft.com/office/drawing/2014/main" xmlns="" id="{69CAA582-06A4-47BA-A3D3-CCC307D83C22}"/>
                    </a:ext>
                  </a:extLst>
                </p:cNvPr>
                <p:cNvSpPr/>
                <p:nvPr/>
              </p:nvSpPr>
              <p:spPr>
                <a:xfrm>
                  <a:off x="5587353" y="3141133"/>
                  <a:ext cx="118534" cy="118534"/>
                </a:xfrm>
                <a:prstGeom prst="ellipse">
                  <a:avLst/>
                </a:prstGeom>
                <a:solidFill>
                  <a:srgbClr val="0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grpSp>
          <p:grpSp>
            <p:nvGrpSpPr>
              <p:cNvPr id="68" name="Group 67">
                <a:extLst>
                  <a:ext uri="{FF2B5EF4-FFF2-40B4-BE49-F238E27FC236}">
                    <a16:creationId xmlns:a16="http://schemas.microsoft.com/office/drawing/2014/main" xmlns="" id="{3DB1BF63-7D60-4E84-853E-670C98D3AE4C}"/>
                  </a:ext>
                </a:extLst>
              </p:cNvPr>
              <p:cNvGrpSpPr/>
              <p:nvPr/>
            </p:nvGrpSpPr>
            <p:grpSpPr>
              <a:xfrm>
                <a:off x="4705770" y="3141133"/>
                <a:ext cx="4351867" cy="118534"/>
                <a:chOff x="1354020" y="3141133"/>
                <a:chExt cx="4351867" cy="118534"/>
              </a:xfrm>
            </p:grpSpPr>
            <p:sp>
              <p:nvSpPr>
                <p:cNvPr id="84" name="Oval 83">
                  <a:extLst>
                    <a:ext uri="{FF2B5EF4-FFF2-40B4-BE49-F238E27FC236}">
                      <a16:creationId xmlns:a16="http://schemas.microsoft.com/office/drawing/2014/main" xmlns="" id="{D10F0B89-A5D4-4B2B-962A-5C862B2A1BD9}"/>
                    </a:ext>
                  </a:extLst>
                </p:cNvPr>
                <p:cNvSpPr/>
                <p:nvPr/>
              </p:nvSpPr>
              <p:spPr>
                <a:xfrm>
                  <a:off x="1354020" y="3141133"/>
                  <a:ext cx="118534" cy="118534"/>
                </a:xfrm>
                <a:prstGeom prst="ellipse">
                  <a:avLst/>
                </a:prstGeom>
                <a:solidFill>
                  <a:srgbClr val="0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86" name="Oval 85">
                  <a:extLst>
                    <a:ext uri="{FF2B5EF4-FFF2-40B4-BE49-F238E27FC236}">
                      <a16:creationId xmlns:a16="http://schemas.microsoft.com/office/drawing/2014/main" xmlns="" id="{06B27636-CA81-4342-918A-556AC038C2E8}"/>
                    </a:ext>
                  </a:extLst>
                </p:cNvPr>
                <p:cNvSpPr/>
                <p:nvPr/>
              </p:nvSpPr>
              <p:spPr>
                <a:xfrm>
                  <a:off x="5587353" y="3141133"/>
                  <a:ext cx="118534" cy="118534"/>
                </a:xfrm>
                <a:prstGeom prst="ellipse">
                  <a:avLst/>
                </a:prstGeom>
                <a:solidFill>
                  <a:srgbClr val="0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grpSp>
          <p:grpSp>
            <p:nvGrpSpPr>
              <p:cNvPr id="69" name="Group 68">
                <a:extLst>
                  <a:ext uri="{FF2B5EF4-FFF2-40B4-BE49-F238E27FC236}">
                    <a16:creationId xmlns:a16="http://schemas.microsoft.com/office/drawing/2014/main" xmlns="" id="{F723A85C-5CD8-42DE-8851-7850D09E97DA}"/>
                  </a:ext>
                </a:extLst>
              </p:cNvPr>
              <p:cNvGrpSpPr/>
              <p:nvPr/>
            </p:nvGrpSpPr>
            <p:grpSpPr>
              <a:xfrm>
                <a:off x="5411326" y="3141133"/>
                <a:ext cx="4351867" cy="118534"/>
                <a:chOff x="1354020" y="3141133"/>
                <a:chExt cx="4351867" cy="118534"/>
              </a:xfrm>
            </p:grpSpPr>
            <p:sp>
              <p:nvSpPr>
                <p:cNvPr id="80" name="Oval 79">
                  <a:extLst>
                    <a:ext uri="{FF2B5EF4-FFF2-40B4-BE49-F238E27FC236}">
                      <a16:creationId xmlns:a16="http://schemas.microsoft.com/office/drawing/2014/main" xmlns="" id="{F77C7643-DEA4-4D1B-B358-1B20E0787FCE}"/>
                    </a:ext>
                  </a:extLst>
                </p:cNvPr>
                <p:cNvSpPr/>
                <p:nvPr/>
              </p:nvSpPr>
              <p:spPr>
                <a:xfrm>
                  <a:off x="1354020" y="3141133"/>
                  <a:ext cx="118534" cy="118534"/>
                </a:xfrm>
                <a:prstGeom prst="ellipse">
                  <a:avLst/>
                </a:prstGeom>
                <a:solidFill>
                  <a:srgbClr val="0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82" name="Oval 81">
                  <a:extLst>
                    <a:ext uri="{FF2B5EF4-FFF2-40B4-BE49-F238E27FC236}">
                      <a16:creationId xmlns:a16="http://schemas.microsoft.com/office/drawing/2014/main" xmlns="" id="{C348A214-5EE8-400D-8E72-6C938ACAEEB7}"/>
                    </a:ext>
                  </a:extLst>
                </p:cNvPr>
                <p:cNvSpPr/>
                <p:nvPr/>
              </p:nvSpPr>
              <p:spPr>
                <a:xfrm>
                  <a:off x="5587353" y="3141133"/>
                  <a:ext cx="118534" cy="118534"/>
                </a:xfrm>
                <a:prstGeom prst="ellipse">
                  <a:avLst/>
                </a:prstGeom>
                <a:solidFill>
                  <a:srgbClr val="0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grpSp>
          <p:grpSp>
            <p:nvGrpSpPr>
              <p:cNvPr id="70" name="Group 69">
                <a:extLst>
                  <a:ext uri="{FF2B5EF4-FFF2-40B4-BE49-F238E27FC236}">
                    <a16:creationId xmlns:a16="http://schemas.microsoft.com/office/drawing/2014/main" xmlns="" id="{55DC139B-8EBD-412F-88A7-A000FDC30CCC}"/>
                  </a:ext>
                </a:extLst>
              </p:cNvPr>
              <p:cNvGrpSpPr/>
              <p:nvPr/>
            </p:nvGrpSpPr>
            <p:grpSpPr>
              <a:xfrm>
                <a:off x="6116882" y="3141133"/>
                <a:ext cx="4351867" cy="118534"/>
                <a:chOff x="1354020" y="3141133"/>
                <a:chExt cx="4351867" cy="118534"/>
              </a:xfrm>
            </p:grpSpPr>
            <p:sp>
              <p:nvSpPr>
                <p:cNvPr id="76" name="Oval 75">
                  <a:extLst>
                    <a:ext uri="{FF2B5EF4-FFF2-40B4-BE49-F238E27FC236}">
                      <a16:creationId xmlns:a16="http://schemas.microsoft.com/office/drawing/2014/main" xmlns="" id="{158D44DE-AEE4-46C1-8BE7-E7A3263376EA}"/>
                    </a:ext>
                  </a:extLst>
                </p:cNvPr>
                <p:cNvSpPr/>
                <p:nvPr/>
              </p:nvSpPr>
              <p:spPr>
                <a:xfrm>
                  <a:off x="1354020" y="3141133"/>
                  <a:ext cx="118534" cy="118534"/>
                </a:xfrm>
                <a:prstGeom prst="ellipse">
                  <a:avLst/>
                </a:prstGeom>
                <a:solidFill>
                  <a:srgbClr val="0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78" name="Oval 77">
                  <a:extLst>
                    <a:ext uri="{FF2B5EF4-FFF2-40B4-BE49-F238E27FC236}">
                      <a16:creationId xmlns:a16="http://schemas.microsoft.com/office/drawing/2014/main" xmlns="" id="{20A03EFE-7496-4650-9C02-26C750724D28}"/>
                    </a:ext>
                  </a:extLst>
                </p:cNvPr>
                <p:cNvSpPr/>
                <p:nvPr/>
              </p:nvSpPr>
              <p:spPr>
                <a:xfrm>
                  <a:off x="5587353" y="3141133"/>
                  <a:ext cx="118534" cy="118534"/>
                </a:xfrm>
                <a:prstGeom prst="ellipse">
                  <a:avLst/>
                </a:prstGeom>
                <a:solidFill>
                  <a:srgbClr val="0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grpSp>
          <p:grpSp>
            <p:nvGrpSpPr>
              <p:cNvPr id="71" name="Group 36">
                <a:extLst>
                  <a:ext uri="{FF2B5EF4-FFF2-40B4-BE49-F238E27FC236}">
                    <a16:creationId xmlns:a16="http://schemas.microsoft.com/office/drawing/2014/main" xmlns="" id="{D0A48F9A-68C1-4A48-8C66-40902FB1FF9E}"/>
                  </a:ext>
                </a:extLst>
              </p:cNvPr>
              <p:cNvGrpSpPr/>
              <p:nvPr/>
            </p:nvGrpSpPr>
            <p:grpSpPr>
              <a:xfrm>
                <a:off x="6822438" y="3141133"/>
                <a:ext cx="4351867" cy="118534"/>
                <a:chOff x="1354020" y="3141133"/>
                <a:chExt cx="4351867" cy="118534"/>
              </a:xfrm>
            </p:grpSpPr>
            <p:sp>
              <p:nvSpPr>
                <p:cNvPr id="72" name="Oval 71">
                  <a:extLst>
                    <a:ext uri="{FF2B5EF4-FFF2-40B4-BE49-F238E27FC236}">
                      <a16:creationId xmlns:a16="http://schemas.microsoft.com/office/drawing/2014/main" xmlns="" id="{C970DCE0-6FEB-46BB-94D9-A683644A8633}"/>
                    </a:ext>
                  </a:extLst>
                </p:cNvPr>
                <p:cNvSpPr/>
                <p:nvPr/>
              </p:nvSpPr>
              <p:spPr>
                <a:xfrm>
                  <a:off x="1354020" y="3141133"/>
                  <a:ext cx="118534" cy="118534"/>
                </a:xfrm>
                <a:prstGeom prst="ellipse">
                  <a:avLst/>
                </a:prstGeom>
                <a:solidFill>
                  <a:srgbClr val="0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74" name="Oval 73">
                  <a:extLst>
                    <a:ext uri="{FF2B5EF4-FFF2-40B4-BE49-F238E27FC236}">
                      <a16:creationId xmlns:a16="http://schemas.microsoft.com/office/drawing/2014/main" xmlns="" id="{5CC67427-6679-462C-AB04-173FCF51F8AD}"/>
                    </a:ext>
                  </a:extLst>
                </p:cNvPr>
                <p:cNvSpPr/>
                <p:nvPr/>
              </p:nvSpPr>
              <p:spPr>
                <a:xfrm>
                  <a:off x="5587353" y="3141133"/>
                  <a:ext cx="118534" cy="118534"/>
                </a:xfrm>
                <a:prstGeom prst="ellipse">
                  <a:avLst/>
                </a:prstGeom>
                <a:solidFill>
                  <a:srgbClr val="0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grpSp>
        </p:grpSp>
        <p:grpSp>
          <p:nvGrpSpPr>
            <p:cNvPr id="59" name="Group 19">
              <a:extLst>
                <a:ext uri="{FF2B5EF4-FFF2-40B4-BE49-F238E27FC236}">
                  <a16:creationId xmlns:a16="http://schemas.microsoft.com/office/drawing/2014/main" xmlns="" id="{C8CD61CA-F220-413A-BAC8-CB6647AFF60C}"/>
                </a:ext>
              </a:extLst>
            </p:cNvPr>
            <p:cNvGrpSpPr/>
            <p:nvPr/>
          </p:nvGrpSpPr>
          <p:grpSpPr>
            <a:xfrm>
              <a:off x="685800" y="5099310"/>
              <a:ext cx="2279902" cy="206571"/>
              <a:chOff x="6104467" y="4235708"/>
              <a:chExt cx="2279902" cy="337880"/>
            </a:xfrm>
          </p:grpSpPr>
          <p:cxnSp>
            <p:nvCxnSpPr>
              <p:cNvPr id="60" name="Straight Connector 59">
                <a:extLst>
                  <a:ext uri="{FF2B5EF4-FFF2-40B4-BE49-F238E27FC236}">
                    <a16:creationId xmlns:a16="http://schemas.microsoft.com/office/drawing/2014/main" xmlns="" id="{480DFA5A-EE6D-4AD6-94C3-D2B6F6261F2B}"/>
                  </a:ext>
                </a:extLst>
              </p:cNvPr>
              <p:cNvCxnSpPr/>
              <p:nvPr/>
            </p:nvCxnSpPr>
            <p:spPr>
              <a:xfrm>
                <a:off x="6104467" y="4572000"/>
                <a:ext cx="2279902" cy="1588"/>
              </a:xfrm>
              <a:prstGeom prst="line">
                <a:avLst/>
              </a:prstGeom>
              <a:ln w="3175" cap="flat" cmpd="sng" algn="ctr">
                <a:solidFill>
                  <a:srgbClr val="6B6B6B"/>
                </a:solidFill>
                <a:prstDash val="dot"/>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1" name="Straight Connector 60">
                <a:extLst>
                  <a:ext uri="{FF2B5EF4-FFF2-40B4-BE49-F238E27FC236}">
                    <a16:creationId xmlns:a16="http://schemas.microsoft.com/office/drawing/2014/main" xmlns="" id="{F546EA72-14EB-4007-9088-D58FC0AF9D5A}"/>
                  </a:ext>
                </a:extLst>
              </p:cNvPr>
              <p:cNvCxnSpPr/>
              <p:nvPr/>
            </p:nvCxnSpPr>
            <p:spPr>
              <a:xfrm rot="5400000">
                <a:off x="7890929" y="4403457"/>
                <a:ext cx="337086" cy="1588"/>
              </a:xfrm>
              <a:prstGeom prst="line">
                <a:avLst/>
              </a:prstGeom>
              <a:ln w="12700" cap="flat" cmpd="sng" algn="ctr">
                <a:solidFill>
                  <a:srgbClr val="6B6B6B"/>
                </a:solidFill>
                <a:prstDash val="solid"/>
                <a:round/>
                <a:headEnd type="oval"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55" name="Group 19">
              <a:extLst>
                <a:ext uri="{FF2B5EF4-FFF2-40B4-BE49-F238E27FC236}">
                  <a16:creationId xmlns:a16="http://schemas.microsoft.com/office/drawing/2014/main" xmlns="" id="{678FCDA3-9683-470A-9602-10BDE954B51E}"/>
                </a:ext>
              </a:extLst>
            </p:cNvPr>
            <p:cNvGrpSpPr/>
            <p:nvPr/>
          </p:nvGrpSpPr>
          <p:grpSpPr>
            <a:xfrm>
              <a:off x="4572000" y="5099310"/>
              <a:ext cx="2279902" cy="206571"/>
              <a:chOff x="6104467" y="4235708"/>
              <a:chExt cx="2279902" cy="337880"/>
            </a:xfrm>
          </p:grpSpPr>
          <p:cxnSp>
            <p:nvCxnSpPr>
              <p:cNvPr id="56" name="Straight Connector 55">
                <a:extLst>
                  <a:ext uri="{FF2B5EF4-FFF2-40B4-BE49-F238E27FC236}">
                    <a16:creationId xmlns:a16="http://schemas.microsoft.com/office/drawing/2014/main" xmlns="" id="{1E634EF3-0C16-4C55-965C-9C472F1B9F80}"/>
                  </a:ext>
                </a:extLst>
              </p:cNvPr>
              <p:cNvCxnSpPr/>
              <p:nvPr/>
            </p:nvCxnSpPr>
            <p:spPr>
              <a:xfrm>
                <a:off x="6104467" y="4572000"/>
                <a:ext cx="2279902" cy="1588"/>
              </a:xfrm>
              <a:prstGeom prst="line">
                <a:avLst/>
              </a:prstGeom>
              <a:ln w="3175" cap="flat" cmpd="sng" algn="ctr">
                <a:solidFill>
                  <a:srgbClr val="6B6B6B"/>
                </a:solidFill>
                <a:prstDash val="dot"/>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xmlns="" id="{97DE751C-592B-474D-8C51-A618BEFB6695}"/>
                  </a:ext>
                </a:extLst>
              </p:cNvPr>
              <p:cNvCxnSpPr/>
              <p:nvPr/>
            </p:nvCxnSpPr>
            <p:spPr>
              <a:xfrm rot="5400000">
                <a:off x="6256862" y="4403457"/>
                <a:ext cx="337086" cy="1588"/>
              </a:xfrm>
              <a:prstGeom prst="line">
                <a:avLst/>
              </a:prstGeom>
              <a:ln w="12700" cap="flat" cmpd="sng" algn="ctr">
                <a:solidFill>
                  <a:srgbClr val="6B6B6B"/>
                </a:solidFill>
                <a:prstDash val="solid"/>
                <a:round/>
                <a:headEnd type="oval"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51" name="Group 19">
              <a:extLst>
                <a:ext uri="{FF2B5EF4-FFF2-40B4-BE49-F238E27FC236}">
                  <a16:creationId xmlns:a16="http://schemas.microsoft.com/office/drawing/2014/main" xmlns="" id="{632CAE94-E712-4EBF-A96B-3B3DF5355966}"/>
                </a:ext>
              </a:extLst>
            </p:cNvPr>
            <p:cNvGrpSpPr/>
            <p:nvPr/>
          </p:nvGrpSpPr>
          <p:grpSpPr>
            <a:xfrm rot="10800000">
              <a:off x="533400" y="3878997"/>
              <a:ext cx="2279902" cy="235016"/>
              <a:chOff x="6104467" y="4235708"/>
              <a:chExt cx="2279902" cy="337880"/>
            </a:xfrm>
          </p:grpSpPr>
          <p:cxnSp>
            <p:nvCxnSpPr>
              <p:cNvPr id="52" name="Straight Connector 51">
                <a:extLst>
                  <a:ext uri="{FF2B5EF4-FFF2-40B4-BE49-F238E27FC236}">
                    <a16:creationId xmlns:a16="http://schemas.microsoft.com/office/drawing/2014/main" xmlns="" id="{5714F4C2-4C6C-41EE-84D9-CF8B18D9EA44}"/>
                  </a:ext>
                </a:extLst>
              </p:cNvPr>
              <p:cNvCxnSpPr/>
              <p:nvPr/>
            </p:nvCxnSpPr>
            <p:spPr>
              <a:xfrm>
                <a:off x="6104467" y="4572000"/>
                <a:ext cx="2279902" cy="1588"/>
              </a:xfrm>
              <a:prstGeom prst="line">
                <a:avLst/>
              </a:prstGeom>
              <a:ln w="3175" cap="flat" cmpd="sng" algn="ctr">
                <a:solidFill>
                  <a:srgbClr val="6B6B6B"/>
                </a:solidFill>
                <a:prstDash val="dot"/>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3" name="Straight Connector 52">
                <a:extLst>
                  <a:ext uri="{FF2B5EF4-FFF2-40B4-BE49-F238E27FC236}">
                    <a16:creationId xmlns:a16="http://schemas.microsoft.com/office/drawing/2014/main" xmlns="" id="{616D8EEA-62EC-454B-902D-F7C3B2543FAC}"/>
                  </a:ext>
                </a:extLst>
              </p:cNvPr>
              <p:cNvCxnSpPr/>
              <p:nvPr/>
            </p:nvCxnSpPr>
            <p:spPr>
              <a:xfrm rot="5400000">
                <a:off x="6686409" y="4403457"/>
                <a:ext cx="337086" cy="1588"/>
              </a:xfrm>
              <a:prstGeom prst="line">
                <a:avLst/>
              </a:prstGeom>
              <a:ln w="12700" cap="flat" cmpd="sng" algn="ctr">
                <a:solidFill>
                  <a:srgbClr val="6B6B6B"/>
                </a:solidFill>
                <a:prstDash val="solid"/>
                <a:round/>
                <a:headEnd type="oval"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47" name="Group 19">
              <a:extLst>
                <a:ext uri="{FF2B5EF4-FFF2-40B4-BE49-F238E27FC236}">
                  <a16:creationId xmlns:a16="http://schemas.microsoft.com/office/drawing/2014/main" xmlns="" id="{BE7338E4-C8C3-42F9-ACCE-E17D1AE6F9D5}"/>
                </a:ext>
              </a:extLst>
            </p:cNvPr>
            <p:cNvGrpSpPr/>
            <p:nvPr/>
          </p:nvGrpSpPr>
          <p:grpSpPr>
            <a:xfrm rot="10800000">
              <a:off x="3048000" y="3878997"/>
              <a:ext cx="2279902" cy="235016"/>
              <a:chOff x="6104467" y="4235708"/>
              <a:chExt cx="2279902" cy="337880"/>
            </a:xfrm>
          </p:grpSpPr>
          <p:cxnSp>
            <p:nvCxnSpPr>
              <p:cNvPr id="48" name="Straight Connector 47">
                <a:extLst>
                  <a:ext uri="{FF2B5EF4-FFF2-40B4-BE49-F238E27FC236}">
                    <a16:creationId xmlns:a16="http://schemas.microsoft.com/office/drawing/2014/main" xmlns="" id="{A3281FDB-C108-4981-8EDD-4D96733220E7}"/>
                  </a:ext>
                </a:extLst>
              </p:cNvPr>
              <p:cNvCxnSpPr/>
              <p:nvPr/>
            </p:nvCxnSpPr>
            <p:spPr>
              <a:xfrm>
                <a:off x="6104467" y="4572000"/>
                <a:ext cx="2279902" cy="1588"/>
              </a:xfrm>
              <a:prstGeom prst="line">
                <a:avLst/>
              </a:prstGeom>
              <a:ln w="3175" cap="flat" cmpd="sng" algn="ctr">
                <a:solidFill>
                  <a:srgbClr val="6B6B6B"/>
                </a:solidFill>
                <a:prstDash val="dot"/>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9" name="Straight Connector 48">
                <a:extLst>
                  <a:ext uri="{FF2B5EF4-FFF2-40B4-BE49-F238E27FC236}">
                    <a16:creationId xmlns:a16="http://schemas.microsoft.com/office/drawing/2014/main" xmlns="" id="{A7D00BC6-74CD-4870-AC26-3BE43BA2170B}"/>
                  </a:ext>
                </a:extLst>
              </p:cNvPr>
              <p:cNvCxnSpPr/>
              <p:nvPr/>
            </p:nvCxnSpPr>
            <p:spPr>
              <a:xfrm rot="5400000">
                <a:off x="7075876" y="4403457"/>
                <a:ext cx="337086" cy="1588"/>
              </a:xfrm>
              <a:prstGeom prst="line">
                <a:avLst/>
              </a:prstGeom>
              <a:ln w="12700" cap="flat" cmpd="sng" algn="ctr">
                <a:solidFill>
                  <a:srgbClr val="6B6B6B"/>
                </a:solidFill>
                <a:prstDash val="solid"/>
                <a:round/>
                <a:headEnd type="oval"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43" name="Group 19">
              <a:extLst>
                <a:ext uri="{FF2B5EF4-FFF2-40B4-BE49-F238E27FC236}">
                  <a16:creationId xmlns:a16="http://schemas.microsoft.com/office/drawing/2014/main" xmlns="" id="{2F1C4789-C9DA-4D5F-BE79-C2A4F972B12F}"/>
                </a:ext>
              </a:extLst>
            </p:cNvPr>
            <p:cNvGrpSpPr/>
            <p:nvPr/>
          </p:nvGrpSpPr>
          <p:grpSpPr>
            <a:xfrm rot="10800000">
              <a:off x="5568698" y="3878997"/>
              <a:ext cx="2279902" cy="235016"/>
              <a:chOff x="6104467" y="4235708"/>
              <a:chExt cx="2279902" cy="337880"/>
            </a:xfrm>
          </p:grpSpPr>
          <p:cxnSp>
            <p:nvCxnSpPr>
              <p:cNvPr id="44" name="Straight Connector 43">
                <a:extLst>
                  <a:ext uri="{FF2B5EF4-FFF2-40B4-BE49-F238E27FC236}">
                    <a16:creationId xmlns:a16="http://schemas.microsoft.com/office/drawing/2014/main" xmlns="" id="{5DE427B5-50C8-4F8F-AB08-7B19B8F5EEF8}"/>
                  </a:ext>
                </a:extLst>
              </p:cNvPr>
              <p:cNvCxnSpPr/>
              <p:nvPr/>
            </p:nvCxnSpPr>
            <p:spPr>
              <a:xfrm>
                <a:off x="6104467" y="4572000"/>
                <a:ext cx="2279902" cy="1588"/>
              </a:xfrm>
              <a:prstGeom prst="line">
                <a:avLst/>
              </a:prstGeom>
              <a:ln w="3175" cap="flat" cmpd="sng" algn="ctr">
                <a:solidFill>
                  <a:srgbClr val="6B6B6B"/>
                </a:solidFill>
                <a:prstDash val="dot"/>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5" name="Straight Connector 44">
                <a:extLst>
                  <a:ext uri="{FF2B5EF4-FFF2-40B4-BE49-F238E27FC236}">
                    <a16:creationId xmlns:a16="http://schemas.microsoft.com/office/drawing/2014/main" xmlns="" id="{A81F38A6-DADC-4DA1-AEA8-D97E97A8192B}"/>
                  </a:ext>
                </a:extLst>
              </p:cNvPr>
              <p:cNvCxnSpPr/>
              <p:nvPr/>
            </p:nvCxnSpPr>
            <p:spPr>
              <a:xfrm rot="5400000">
                <a:off x="7270609" y="4403457"/>
                <a:ext cx="337086" cy="1588"/>
              </a:xfrm>
              <a:prstGeom prst="line">
                <a:avLst/>
              </a:prstGeom>
              <a:ln w="12700" cap="flat" cmpd="sng" algn="ctr">
                <a:solidFill>
                  <a:srgbClr val="6B6B6B"/>
                </a:solidFill>
                <a:prstDash val="solid"/>
                <a:round/>
                <a:headEnd type="oval"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39" name="Group 19">
              <a:extLst>
                <a:ext uri="{FF2B5EF4-FFF2-40B4-BE49-F238E27FC236}">
                  <a16:creationId xmlns:a16="http://schemas.microsoft.com/office/drawing/2014/main" xmlns="" id="{53354D42-7915-44AE-B775-C24DA762FD5B}"/>
                </a:ext>
              </a:extLst>
            </p:cNvPr>
            <p:cNvGrpSpPr/>
            <p:nvPr/>
          </p:nvGrpSpPr>
          <p:grpSpPr>
            <a:xfrm rot="10800000">
              <a:off x="9144000" y="3878997"/>
              <a:ext cx="2279902" cy="235016"/>
              <a:chOff x="6104467" y="4235708"/>
              <a:chExt cx="2279902" cy="337880"/>
            </a:xfrm>
          </p:grpSpPr>
          <p:cxnSp>
            <p:nvCxnSpPr>
              <p:cNvPr id="40" name="Straight Connector 39">
                <a:extLst>
                  <a:ext uri="{FF2B5EF4-FFF2-40B4-BE49-F238E27FC236}">
                    <a16:creationId xmlns:a16="http://schemas.microsoft.com/office/drawing/2014/main" xmlns="" id="{2EB79335-2D39-42D7-9CF0-B8AA5444ED8A}"/>
                  </a:ext>
                </a:extLst>
              </p:cNvPr>
              <p:cNvCxnSpPr/>
              <p:nvPr/>
            </p:nvCxnSpPr>
            <p:spPr>
              <a:xfrm>
                <a:off x="6104467" y="4572000"/>
                <a:ext cx="2279902" cy="1588"/>
              </a:xfrm>
              <a:prstGeom prst="line">
                <a:avLst/>
              </a:prstGeom>
              <a:ln w="3175" cap="flat" cmpd="sng" algn="ctr">
                <a:solidFill>
                  <a:srgbClr val="6B6B6B"/>
                </a:solidFill>
                <a:prstDash val="dot"/>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1" name="Straight Connector 40">
                <a:extLst>
                  <a:ext uri="{FF2B5EF4-FFF2-40B4-BE49-F238E27FC236}">
                    <a16:creationId xmlns:a16="http://schemas.microsoft.com/office/drawing/2014/main" xmlns="" id="{9968A53A-5A44-4F5F-B103-646AC12F5AB3}"/>
                  </a:ext>
                </a:extLst>
              </p:cNvPr>
              <p:cNvCxnSpPr/>
              <p:nvPr/>
            </p:nvCxnSpPr>
            <p:spPr>
              <a:xfrm rot="5400000">
                <a:off x="7073620" y="4403457"/>
                <a:ext cx="337086" cy="1588"/>
              </a:xfrm>
              <a:prstGeom prst="line">
                <a:avLst/>
              </a:prstGeom>
              <a:ln w="12700" cap="flat" cmpd="sng" algn="ctr">
                <a:solidFill>
                  <a:srgbClr val="6B6B6B"/>
                </a:solidFill>
                <a:prstDash val="solid"/>
                <a:round/>
                <a:headEnd type="oval"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35" name="Group 19">
              <a:extLst>
                <a:ext uri="{FF2B5EF4-FFF2-40B4-BE49-F238E27FC236}">
                  <a16:creationId xmlns:a16="http://schemas.microsoft.com/office/drawing/2014/main" xmlns="" id="{7AC11595-CC2A-47D2-A619-2D235ABEDAF2}"/>
                </a:ext>
              </a:extLst>
            </p:cNvPr>
            <p:cNvGrpSpPr/>
            <p:nvPr/>
          </p:nvGrpSpPr>
          <p:grpSpPr>
            <a:xfrm>
              <a:off x="8305799" y="5099311"/>
              <a:ext cx="2279902" cy="206571"/>
              <a:chOff x="6104467" y="4235708"/>
              <a:chExt cx="2279902" cy="337880"/>
            </a:xfrm>
          </p:grpSpPr>
          <p:cxnSp>
            <p:nvCxnSpPr>
              <p:cNvPr id="36" name="Straight Connector 35">
                <a:extLst>
                  <a:ext uri="{FF2B5EF4-FFF2-40B4-BE49-F238E27FC236}">
                    <a16:creationId xmlns:a16="http://schemas.microsoft.com/office/drawing/2014/main" xmlns="" id="{AAFF0A84-B800-46B9-AA83-B2A837CB3069}"/>
                  </a:ext>
                </a:extLst>
              </p:cNvPr>
              <p:cNvCxnSpPr/>
              <p:nvPr/>
            </p:nvCxnSpPr>
            <p:spPr>
              <a:xfrm>
                <a:off x="6104467" y="4572000"/>
                <a:ext cx="2279902" cy="1588"/>
              </a:xfrm>
              <a:prstGeom prst="line">
                <a:avLst/>
              </a:prstGeom>
              <a:ln w="3175" cap="flat" cmpd="sng" algn="ctr">
                <a:solidFill>
                  <a:srgbClr val="6B6B6B"/>
                </a:solidFill>
                <a:prstDash val="dot"/>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xmlns="" id="{BEA09349-A7E4-4A66-9EC2-92098ACB2546}"/>
                  </a:ext>
                </a:extLst>
              </p:cNvPr>
              <p:cNvCxnSpPr/>
              <p:nvPr/>
            </p:nvCxnSpPr>
            <p:spPr>
              <a:xfrm rot="5400000">
                <a:off x="6256862" y="4403457"/>
                <a:ext cx="337086" cy="1588"/>
              </a:xfrm>
              <a:prstGeom prst="line">
                <a:avLst/>
              </a:prstGeom>
              <a:ln w="12700" cap="flat" cmpd="sng" algn="ctr">
                <a:solidFill>
                  <a:srgbClr val="6B6B6B"/>
                </a:solidFill>
                <a:prstDash val="solid"/>
                <a:round/>
                <a:headEnd type="oval"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sp>
        <p:nvSpPr>
          <p:cNvPr id="110" name="Text Placeholder 109">
            <a:extLst>
              <a:ext uri="{FF2B5EF4-FFF2-40B4-BE49-F238E27FC236}">
                <a16:creationId xmlns:a16="http://schemas.microsoft.com/office/drawing/2014/main" xmlns="" id="{D7E44C31-2DFB-403D-B210-2F901FE657E9}"/>
              </a:ext>
            </a:extLst>
          </p:cNvPr>
          <p:cNvSpPr>
            <a:spLocks noGrp="1"/>
          </p:cNvSpPr>
          <p:nvPr>
            <p:ph type="body" sz="quarter" idx="10" hasCustomPrompt="1"/>
          </p:nvPr>
        </p:nvSpPr>
        <p:spPr>
          <a:xfrm rot="5400000">
            <a:off x="2075688" y="2825496"/>
            <a:ext cx="502920" cy="155448"/>
          </a:xfrm>
          <a:prstGeom prst="rect">
            <a:avLst/>
          </a:prstGeom>
        </p:spPr>
        <p:txBody>
          <a:bodyPr/>
          <a:lstStyle>
            <a:lvl1pPr marL="0" indent="0" algn="l">
              <a:buNone/>
              <a:defRPr sz="1200"/>
            </a:lvl1pPr>
          </a:lstStyle>
          <a:p>
            <a:pPr lvl="0"/>
            <a:r>
              <a:rPr lang="en-US" sz="1200" dirty="0"/>
              <a:t>20XX</a:t>
            </a:r>
            <a:endParaRPr lang="en-US" dirty="0"/>
          </a:p>
        </p:txBody>
      </p:sp>
      <p:sp>
        <p:nvSpPr>
          <p:cNvPr id="111" name="Text Placeholder 109">
            <a:extLst>
              <a:ext uri="{FF2B5EF4-FFF2-40B4-BE49-F238E27FC236}">
                <a16:creationId xmlns:a16="http://schemas.microsoft.com/office/drawing/2014/main" xmlns="" id="{844B57A9-03F7-49BA-8ACC-1E35B170D756}"/>
              </a:ext>
            </a:extLst>
          </p:cNvPr>
          <p:cNvSpPr>
            <a:spLocks noGrp="1"/>
          </p:cNvSpPr>
          <p:nvPr>
            <p:ph type="body" sz="quarter" idx="11" hasCustomPrompt="1"/>
          </p:nvPr>
        </p:nvSpPr>
        <p:spPr>
          <a:xfrm rot="5400000">
            <a:off x="1417320" y="2825496"/>
            <a:ext cx="502920" cy="155448"/>
          </a:xfrm>
          <a:prstGeom prst="rect">
            <a:avLst/>
          </a:prstGeom>
        </p:spPr>
        <p:txBody>
          <a:bodyPr/>
          <a:lstStyle>
            <a:lvl1pPr marL="0" indent="0" algn="l">
              <a:buNone/>
              <a:defRPr sz="1200"/>
            </a:lvl1pPr>
          </a:lstStyle>
          <a:p>
            <a:pPr lvl="0"/>
            <a:r>
              <a:rPr lang="en-US" sz="1200" dirty="0"/>
              <a:t>20XX</a:t>
            </a:r>
            <a:endParaRPr lang="en-US" dirty="0"/>
          </a:p>
        </p:txBody>
      </p:sp>
      <p:sp>
        <p:nvSpPr>
          <p:cNvPr id="112" name="Text Placeholder 109">
            <a:extLst>
              <a:ext uri="{FF2B5EF4-FFF2-40B4-BE49-F238E27FC236}">
                <a16:creationId xmlns:a16="http://schemas.microsoft.com/office/drawing/2014/main" xmlns="" id="{11930059-A6ED-487B-93B3-9F8C10D89AFD}"/>
              </a:ext>
            </a:extLst>
          </p:cNvPr>
          <p:cNvSpPr>
            <a:spLocks noGrp="1"/>
          </p:cNvSpPr>
          <p:nvPr>
            <p:ph type="body" sz="quarter" idx="12" hasCustomPrompt="1"/>
          </p:nvPr>
        </p:nvSpPr>
        <p:spPr>
          <a:xfrm rot="5400000">
            <a:off x="2716251" y="2825496"/>
            <a:ext cx="502920" cy="155448"/>
          </a:xfrm>
          <a:prstGeom prst="rect">
            <a:avLst/>
          </a:prstGeom>
        </p:spPr>
        <p:txBody>
          <a:bodyPr/>
          <a:lstStyle>
            <a:lvl1pPr marL="0" indent="0" algn="l">
              <a:buNone/>
              <a:defRPr sz="1200"/>
            </a:lvl1pPr>
          </a:lstStyle>
          <a:p>
            <a:pPr lvl="0"/>
            <a:r>
              <a:rPr lang="en-US" sz="1200" dirty="0"/>
              <a:t>20XX</a:t>
            </a:r>
            <a:endParaRPr lang="en-US" dirty="0"/>
          </a:p>
        </p:txBody>
      </p:sp>
      <p:sp>
        <p:nvSpPr>
          <p:cNvPr id="113" name="Text Placeholder 109">
            <a:extLst>
              <a:ext uri="{FF2B5EF4-FFF2-40B4-BE49-F238E27FC236}">
                <a16:creationId xmlns:a16="http://schemas.microsoft.com/office/drawing/2014/main" xmlns="" id="{705184A3-B425-4FDB-B46C-D8CFFED599B6}"/>
              </a:ext>
            </a:extLst>
          </p:cNvPr>
          <p:cNvSpPr>
            <a:spLocks noGrp="1"/>
          </p:cNvSpPr>
          <p:nvPr>
            <p:ph type="body" sz="quarter" idx="13" hasCustomPrompt="1"/>
          </p:nvPr>
        </p:nvSpPr>
        <p:spPr>
          <a:xfrm rot="5400000">
            <a:off x="3374136" y="2825496"/>
            <a:ext cx="502920" cy="155448"/>
          </a:xfrm>
          <a:prstGeom prst="rect">
            <a:avLst/>
          </a:prstGeom>
        </p:spPr>
        <p:txBody>
          <a:bodyPr/>
          <a:lstStyle>
            <a:lvl1pPr marL="0" indent="0" algn="l">
              <a:buNone/>
              <a:defRPr sz="1200"/>
            </a:lvl1pPr>
          </a:lstStyle>
          <a:p>
            <a:pPr lvl="0"/>
            <a:r>
              <a:rPr lang="en-US" sz="1200" dirty="0"/>
              <a:t>20XX</a:t>
            </a:r>
            <a:endParaRPr lang="en-US" dirty="0"/>
          </a:p>
        </p:txBody>
      </p:sp>
      <p:sp>
        <p:nvSpPr>
          <p:cNvPr id="114" name="Text Placeholder 109">
            <a:extLst>
              <a:ext uri="{FF2B5EF4-FFF2-40B4-BE49-F238E27FC236}">
                <a16:creationId xmlns:a16="http://schemas.microsoft.com/office/drawing/2014/main" xmlns="" id="{023BFB3D-36F7-4434-9793-43B8FB4624A6}"/>
              </a:ext>
            </a:extLst>
          </p:cNvPr>
          <p:cNvSpPr>
            <a:spLocks noGrp="1"/>
          </p:cNvSpPr>
          <p:nvPr>
            <p:ph type="body" sz="quarter" idx="14" hasCustomPrompt="1"/>
          </p:nvPr>
        </p:nvSpPr>
        <p:spPr>
          <a:xfrm rot="5400000">
            <a:off x="4014216" y="2825496"/>
            <a:ext cx="502920" cy="155448"/>
          </a:xfrm>
          <a:prstGeom prst="rect">
            <a:avLst/>
          </a:prstGeom>
        </p:spPr>
        <p:txBody>
          <a:bodyPr/>
          <a:lstStyle>
            <a:lvl1pPr marL="0" indent="0" algn="l">
              <a:buNone/>
              <a:defRPr sz="1200"/>
            </a:lvl1pPr>
          </a:lstStyle>
          <a:p>
            <a:pPr lvl="0"/>
            <a:r>
              <a:rPr lang="en-US" sz="1200" dirty="0"/>
              <a:t>20XX</a:t>
            </a:r>
            <a:endParaRPr lang="en-US" dirty="0"/>
          </a:p>
        </p:txBody>
      </p:sp>
      <p:sp>
        <p:nvSpPr>
          <p:cNvPr id="115" name="Text Placeholder 109">
            <a:extLst>
              <a:ext uri="{FF2B5EF4-FFF2-40B4-BE49-F238E27FC236}">
                <a16:creationId xmlns:a16="http://schemas.microsoft.com/office/drawing/2014/main" xmlns="" id="{E65CE79B-4D71-461D-BAFE-B16B4A0A54C5}"/>
              </a:ext>
            </a:extLst>
          </p:cNvPr>
          <p:cNvSpPr>
            <a:spLocks noGrp="1"/>
          </p:cNvSpPr>
          <p:nvPr>
            <p:ph type="body" sz="quarter" idx="15" hasCustomPrompt="1"/>
          </p:nvPr>
        </p:nvSpPr>
        <p:spPr>
          <a:xfrm rot="5400000">
            <a:off x="4663795" y="2839246"/>
            <a:ext cx="502920" cy="155448"/>
          </a:xfrm>
          <a:prstGeom prst="rect">
            <a:avLst/>
          </a:prstGeom>
        </p:spPr>
        <p:txBody>
          <a:bodyPr/>
          <a:lstStyle>
            <a:lvl1pPr marL="0" indent="0" algn="l">
              <a:buNone/>
              <a:defRPr sz="1200"/>
            </a:lvl1pPr>
          </a:lstStyle>
          <a:p>
            <a:pPr lvl="0"/>
            <a:r>
              <a:rPr lang="en-US" sz="1200" dirty="0"/>
              <a:t>20XX</a:t>
            </a:r>
            <a:endParaRPr lang="en-US" dirty="0"/>
          </a:p>
        </p:txBody>
      </p:sp>
      <p:sp>
        <p:nvSpPr>
          <p:cNvPr id="116" name="Text Placeholder 109">
            <a:extLst>
              <a:ext uri="{FF2B5EF4-FFF2-40B4-BE49-F238E27FC236}">
                <a16:creationId xmlns:a16="http://schemas.microsoft.com/office/drawing/2014/main" xmlns="" id="{749DA2FC-D43F-4DB6-AE12-39A3B230FACD}"/>
              </a:ext>
            </a:extLst>
          </p:cNvPr>
          <p:cNvSpPr>
            <a:spLocks noGrp="1"/>
          </p:cNvSpPr>
          <p:nvPr>
            <p:ph type="body" sz="quarter" idx="16" hasCustomPrompt="1"/>
          </p:nvPr>
        </p:nvSpPr>
        <p:spPr>
          <a:xfrm rot="5400000">
            <a:off x="5312664" y="2825496"/>
            <a:ext cx="502920" cy="155448"/>
          </a:xfrm>
          <a:prstGeom prst="rect">
            <a:avLst/>
          </a:prstGeom>
        </p:spPr>
        <p:txBody>
          <a:bodyPr/>
          <a:lstStyle>
            <a:lvl1pPr marL="0" indent="0" algn="l">
              <a:buNone/>
              <a:defRPr sz="1200"/>
            </a:lvl1pPr>
          </a:lstStyle>
          <a:p>
            <a:pPr lvl="0"/>
            <a:r>
              <a:rPr lang="en-US" sz="1200" dirty="0"/>
              <a:t>20XX</a:t>
            </a:r>
            <a:endParaRPr lang="en-US" dirty="0"/>
          </a:p>
        </p:txBody>
      </p:sp>
      <p:sp>
        <p:nvSpPr>
          <p:cNvPr id="117" name="Text Placeholder 109">
            <a:extLst>
              <a:ext uri="{FF2B5EF4-FFF2-40B4-BE49-F238E27FC236}">
                <a16:creationId xmlns:a16="http://schemas.microsoft.com/office/drawing/2014/main" xmlns="" id="{CB4101A6-D521-4475-91BA-6DAF5E915A3C}"/>
              </a:ext>
            </a:extLst>
          </p:cNvPr>
          <p:cNvSpPr>
            <a:spLocks noGrp="1"/>
          </p:cNvSpPr>
          <p:nvPr>
            <p:ph type="body" sz="quarter" idx="17" hasCustomPrompt="1"/>
          </p:nvPr>
        </p:nvSpPr>
        <p:spPr>
          <a:xfrm rot="5400000">
            <a:off x="5961888" y="2825496"/>
            <a:ext cx="502920" cy="155448"/>
          </a:xfrm>
          <a:prstGeom prst="rect">
            <a:avLst/>
          </a:prstGeom>
        </p:spPr>
        <p:txBody>
          <a:bodyPr/>
          <a:lstStyle>
            <a:lvl1pPr marL="0" indent="0" algn="l">
              <a:buNone/>
              <a:defRPr sz="1200"/>
            </a:lvl1pPr>
          </a:lstStyle>
          <a:p>
            <a:pPr lvl="0"/>
            <a:r>
              <a:rPr lang="en-US" sz="1200" dirty="0"/>
              <a:t>20XX</a:t>
            </a:r>
            <a:endParaRPr lang="en-US" dirty="0"/>
          </a:p>
        </p:txBody>
      </p:sp>
      <p:sp>
        <p:nvSpPr>
          <p:cNvPr id="118" name="Text Placeholder 109">
            <a:extLst>
              <a:ext uri="{FF2B5EF4-FFF2-40B4-BE49-F238E27FC236}">
                <a16:creationId xmlns:a16="http://schemas.microsoft.com/office/drawing/2014/main" xmlns="" id="{F3EF4649-A674-4C3D-9BC1-E1CA6EEF24DC}"/>
              </a:ext>
            </a:extLst>
          </p:cNvPr>
          <p:cNvSpPr>
            <a:spLocks noGrp="1"/>
          </p:cNvSpPr>
          <p:nvPr>
            <p:ph type="body" sz="quarter" idx="18" hasCustomPrompt="1"/>
          </p:nvPr>
        </p:nvSpPr>
        <p:spPr>
          <a:xfrm rot="5400000">
            <a:off x="6611112" y="2825496"/>
            <a:ext cx="502920" cy="155448"/>
          </a:xfrm>
          <a:prstGeom prst="rect">
            <a:avLst/>
          </a:prstGeom>
        </p:spPr>
        <p:txBody>
          <a:bodyPr/>
          <a:lstStyle>
            <a:lvl1pPr marL="0" indent="0" algn="l">
              <a:buNone/>
              <a:defRPr sz="1200"/>
            </a:lvl1pPr>
          </a:lstStyle>
          <a:p>
            <a:pPr lvl="0"/>
            <a:r>
              <a:rPr lang="en-US" sz="1200" dirty="0"/>
              <a:t>20XX</a:t>
            </a:r>
            <a:endParaRPr lang="en-US" dirty="0"/>
          </a:p>
        </p:txBody>
      </p:sp>
      <p:sp>
        <p:nvSpPr>
          <p:cNvPr id="119" name="Text Placeholder 109">
            <a:extLst>
              <a:ext uri="{FF2B5EF4-FFF2-40B4-BE49-F238E27FC236}">
                <a16:creationId xmlns:a16="http://schemas.microsoft.com/office/drawing/2014/main" xmlns="" id="{E09AC892-58CC-44C0-8EF2-1B880EC3E333}"/>
              </a:ext>
            </a:extLst>
          </p:cNvPr>
          <p:cNvSpPr>
            <a:spLocks noGrp="1"/>
          </p:cNvSpPr>
          <p:nvPr>
            <p:ph type="body" sz="quarter" idx="19" hasCustomPrompt="1"/>
          </p:nvPr>
        </p:nvSpPr>
        <p:spPr>
          <a:xfrm rot="5400000">
            <a:off x="7269480" y="2825496"/>
            <a:ext cx="502920" cy="155448"/>
          </a:xfrm>
          <a:prstGeom prst="rect">
            <a:avLst/>
          </a:prstGeom>
        </p:spPr>
        <p:txBody>
          <a:bodyPr/>
          <a:lstStyle>
            <a:lvl1pPr marL="0" indent="0" algn="l">
              <a:buNone/>
              <a:defRPr sz="1200"/>
            </a:lvl1pPr>
          </a:lstStyle>
          <a:p>
            <a:pPr lvl="0"/>
            <a:r>
              <a:rPr lang="en-US" sz="1200" dirty="0"/>
              <a:t>20XX</a:t>
            </a:r>
            <a:endParaRPr lang="en-US" dirty="0"/>
          </a:p>
        </p:txBody>
      </p:sp>
      <p:sp>
        <p:nvSpPr>
          <p:cNvPr id="120" name="Text Placeholder 109">
            <a:extLst>
              <a:ext uri="{FF2B5EF4-FFF2-40B4-BE49-F238E27FC236}">
                <a16:creationId xmlns:a16="http://schemas.microsoft.com/office/drawing/2014/main" xmlns="" id="{462B1CC1-59F1-481D-ADBF-5D76C5B97C3E}"/>
              </a:ext>
            </a:extLst>
          </p:cNvPr>
          <p:cNvSpPr>
            <a:spLocks noGrp="1"/>
          </p:cNvSpPr>
          <p:nvPr>
            <p:ph type="body" sz="quarter" idx="20" hasCustomPrompt="1"/>
          </p:nvPr>
        </p:nvSpPr>
        <p:spPr>
          <a:xfrm rot="5400000">
            <a:off x="7900416" y="2825496"/>
            <a:ext cx="502920" cy="155448"/>
          </a:xfrm>
          <a:prstGeom prst="rect">
            <a:avLst/>
          </a:prstGeom>
        </p:spPr>
        <p:txBody>
          <a:bodyPr/>
          <a:lstStyle>
            <a:lvl1pPr marL="0" indent="0" algn="l">
              <a:buNone/>
              <a:defRPr sz="1200"/>
            </a:lvl1pPr>
          </a:lstStyle>
          <a:p>
            <a:pPr lvl="0"/>
            <a:r>
              <a:rPr lang="en-US" sz="1200" dirty="0"/>
              <a:t>20XX</a:t>
            </a:r>
            <a:endParaRPr lang="en-US" dirty="0"/>
          </a:p>
        </p:txBody>
      </p:sp>
      <p:sp>
        <p:nvSpPr>
          <p:cNvPr id="121" name="Text Placeholder 109">
            <a:extLst>
              <a:ext uri="{FF2B5EF4-FFF2-40B4-BE49-F238E27FC236}">
                <a16:creationId xmlns:a16="http://schemas.microsoft.com/office/drawing/2014/main" xmlns="" id="{CCFB40A6-E493-46F2-89CC-31439C7A1F0B}"/>
              </a:ext>
            </a:extLst>
          </p:cNvPr>
          <p:cNvSpPr>
            <a:spLocks noGrp="1"/>
          </p:cNvSpPr>
          <p:nvPr>
            <p:ph type="body" sz="quarter" idx="21" hasCustomPrompt="1"/>
          </p:nvPr>
        </p:nvSpPr>
        <p:spPr>
          <a:xfrm rot="5400000">
            <a:off x="8549640" y="2825496"/>
            <a:ext cx="502920" cy="155448"/>
          </a:xfrm>
          <a:prstGeom prst="rect">
            <a:avLst/>
          </a:prstGeom>
        </p:spPr>
        <p:txBody>
          <a:bodyPr/>
          <a:lstStyle>
            <a:lvl1pPr marL="0" indent="0" algn="l">
              <a:buNone/>
              <a:defRPr sz="1200"/>
            </a:lvl1pPr>
          </a:lstStyle>
          <a:p>
            <a:pPr lvl="0"/>
            <a:r>
              <a:rPr lang="en-US" sz="1200" dirty="0"/>
              <a:t>20XX</a:t>
            </a:r>
            <a:endParaRPr lang="en-US" dirty="0"/>
          </a:p>
        </p:txBody>
      </p:sp>
      <p:sp>
        <p:nvSpPr>
          <p:cNvPr id="122" name="Text Placeholder 109">
            <a:extLst>
              <a:ext uri="{FF2B5EF4-FFF2-40B4-BE49-F238E27FC236}">
                <a16:creationId xmlns:a16="http://schemas.microsoft.com/office/drawing/2014/main" xmlns="" id="{45008C66-C0C4-43B0-89FB-1076894CC9DB}"/>
              </a:ext>
            </a:extLst>
          </p:cNvPr>
          <p:cNvSpPr>
            <a:spLocks noGrp="1"/>
          </p:cNvSpPr>
          <p:nvPr>
            <p:ph type="body" sz="quarter" idx="22" hasCustomPrompt="1"/>
          </p:nvPr>
        </p:nvSpPr>
        <p:spPr>
          <a:xfrm rot="5400000">
            <a:off x="9208008" y="2825496"/>
            <a:ext cx="502920" cy="155448"/>
          </a:xfrm>
          <a:prstGeom prst="rect">
            <a:avLst/>
          </a:prstGeom>
        </p:spPr>
        <p:txBody>
          <a:bodyPr/>
          <a:lstStyle>
            <a:lvl1pPr marL="0" indent="0" algn="l">
              <a:buNone/>
              <a:defRPr sz="1200"/>
            </a:lvl1pPr>
          </a:lstStyle>
          <a:p>
            <a:pPr lvl="0"/>
            <a:r>
              <a:rPr lang="en-US" sz="1200" dirty="0"/>
              <a:t>20XX</a:t>
            </a:r>
            <a:endParaRPr lang="en-US" dirty="0"/>
          </a:p>
        </p:txBody>
      </p:sp>
      <p:sp>
        <p:nvSpPr>
          <p:cNvPr id="123" name="Text Placeholder 109">
            <a:extLst>
              <a:ext uri="{FF2B5EF4-FFF2-40B4-BE49-F238E27FC236}">
                <a16:creationId xmlns:a16="http://schemas.microsoft.com/office/drawing/2014/main" xmlns="" id="{77DFDA76-646A-4B8C-B19A-7CB71FD94B68}"/>
              </a:ext>
            </a:extLst>
          </p:cNvPr>
          <p:cNvSpPr>
            <a:spLocks noGrp="1"/>
          </p:cNvSpPr>
          <p:nvPr>
            <p:ph type="body" sz="quarter" idx="23" hasCustomPrompt="1"/>
          </p:nvPr>
        </p:nvSpPr>
        <p:spPr>
          <a:xfrm rot="5400000">
            <a:off x="9848501" y="2825496"/>
            <a:ext cx="502920" cy="155448"/>
          </a:xfrm>
          <a:prstGeom prst="rect">
            <a:avLst/>
          </a:prstGeom>
        </p:spPr>
        <p:txBody>
          <a:bodyPr/>
          <a:lstStyle>
            <a:lvl1pPr marL="0" indent="0" algn="l">
              <a:buNone/>
              <a:defRPr sz="1200"/>
            </a:lvl1pPr>
          </a:lstStyle>
          <a:p>
            <a:pPr lvl="0"/>
            <a:r>
              <a:rPr lang="en-US" sz="1200" dirty="0"/>
              <a:t>20XX</a:t>
            </a:r>
            <a:endParaRPr lang="en-US" dirty="0"/>
          </a:p>
        </p:txBody>
      </p:sp>
      <p:sp>
        <p:nvSpPr>
          <p:cNvPr id="124" name="Text Placeholder 109">
            <a:extLst>
              <a:ext uri="{FF2B5EF4-FFF2-40B4-BE49-F238E27FC236}">
                <a16:creationId xmlns:a16="http://schemas.microsoft.com/office/drawing/2014/main" xmlns="" id="{755E3833-994C-4FF1-911A-94BE2273AC0B}"/>
              </a:ext>
            </a:extLst>
          </p:cNvPr>
          <p:cNvSpPr>
            <a:spLocks noGrp="1"/>
          </p:cNvSpPr>
          <p:nvPr>
            <p:ph type="body" sz="quarter" idx="24" hasCustomPrompt="1"/>
          </p:nvPr>
        </p:nvSpPr>
        <p:spPr>
          <a:xfrm rot="5400000">
            <a:off x="10497312" y="2825496"/>
            <a:ext cx="502920" cy="155448"/>
          </a:xfrm>
          <a:prstGeom prst="rect">
            <a:avLst/>
          </a:prstGeom>
        </p:spPr>
        <p:txBody>
          <a:bodyPr/>
          <a:lstStyle>
            <a:lvl1pPr marL="0" indent="0" algn="l">
              <a:buNone/>
              <a:defRPr sz="1200"/>
            </a:lvl1pPr>
          </a:lstStyle>
          <a:p>
            <a:pPr lvl="0"/>
            <a:r>
              <a:rPr lang="en-US" sz="1200" dirty="0"/>
              <a:t>20XX</a:t>
            </a:r>
            <a:endParaRPr lang="en-US" dirty="0"/>
          </a:p>
        </p:txBody>
      </p:sp>
      <p:sp>
        <p:nvSpPr>
          <p:cNvPr id="126" name="Text Placeholder 125">
            <a:extLst>
              <a:ext uri="{FF2B5EF4-FFF2-40B4-BE49-F238E27FC236}">
                <a16:creationId xmlns:a16="http://schemas.microsoft.com/office/drawing/2014/main" xmlns="" id="{06396D60-E0FC-4AC2-BA5A-DA7B57EC03B5}"/>
              </a:ext>
            </a:extLst>
          </p:cNvPr>
          <p:cNvSpPr>
            <a:spLocks noGrp="1"/>
          </p:cNvSpPr>
          <p:nvPr>
            <p:ph type="body" sz="quarter" idx="25" hasCustomPrompt="1"/>
          </p:nvPr>
        </p:nvSpPr>
        <p:spPr>
          <a:xfrm>
            <a:off x="1069848" y="914400"/>
            <a:ext cx="2084832" cy="804672"/>
          </a:xfrm>
          <a:prstGeom prst="rect">
            <a:avLst/>
          </a:prstGeom>
        </p:spPr>
        <p:txBody>
          <a:bodyPr/>
          <a:lstStyle>
            <a:lvl1pPr marL="0" indent="0" algn="ctr">
              <a:buNone/>
              <a:defRPr sz="6000">
                <a:solidFill>
                  <a:schemeClr val="accent2">
                    <a:lumMod val="75000"/>
                  </a:schemeClr>
                </a:solidFill>
                <a:latin typeface="+mj-lt"/>
              </a:defRPr>
            </a:lvl1pPr>
          </a:lstStyle>
          <a:p>
            <a:pPr lvl="0"/>
            <a:r>
              <a:rPr lang="en-US" dirty="0"/>
              <a:t>293</a:t>
            </a:r>
          </a:p>
        </p:txBody>
      </p:sp>
      <p:sp>
        <p:nvSpPr>
          <p:cNvPr id="127" name="Text Placeholder 125">
            <a:extLst>
              <a:ext uri="{FF2B5EF4-FFF2-40B4-BE49-F238E27FC236}">
                <a16:creationId xmlns:a16="http://schemas.microsoft.com/office/drawing/2014/main" xmlns="" id="{4DAEC2AC-BFC2-4428-A7AE-00DED5023A25}"/>
              </a:ext>
            </a:extLst>
          </p:cNvPr>
          <p:cNvSpPr>
            <a:spLocks noGrp="1"/>
          </p:cNvSpPr>
          <p:nvPr>
            <p:ph type="body" sz="quarter" idx="26" hasCustomPrompt="1"/>
          </p:nvPr>
        </p:nvSpPr>
        <p:spPr>
          <a:xfrm>
            <a:off x="3374136" y="914400"/>
            <a:ext cx="2084832" cy="804672"/>
          </a:xfrm>
          <a:prstGeom prst="rect">
            <a:avLst/>
          </a:prstGeom>
        </p:spPr>
        <p:txBody>
          <a:bodyPr/>
          <a:lstStyle>
            <a:lvl1pPr marL="0" indent="0" algn="ctr">
              <a:buNone/>
              <a:defRPr sz="6000">
                <a:solidFill>
                  <a:schemeClr val="accent2">
                    <a:lumMod val="75000"/>
                  </a:schemeClr>
                </a:solidFill>
                <a:latin typeface="+mj-lt"/>
              </a:defRPr>
            </a:lvl1pPr>
          </a:lstStyle>
          <a:p>
            <a:pPr lvl="0"/>
            <a:r>
              <a:rPr lang="en-US" dirty="0"/>
              <a:t>43</a:t>
            </a:r>
          </a:p>
        </p:txBody>
      </p:sp>
      <p:sp>
        <p:nvSpPr>
          <p:cNvPr id="128" name="Text Placeholder 125">
            <a:extLst>
              <a:ext uri="{FF2B5EF4-FFF2-40B4-BE49-F238E27FC236}">
                <a16:creationId xmlns:a16="http://schemas.microsoft.com/office/drawing/2014/main" xmlns="" id="{713F76FA-C7ED-4A1C-914C-F312D9B66929}"/>
              </a:ext>
            </a:extLst>
          </p:cNvPr>
          <p:cNvSpPr>
            <a:spLocks noGrp="1"/>
          </p:cNvSpPr>
          <p:nvPr>
            <p:ph type="body" sz="quarter" idx="27" hasCustomPrompt="1"/>
          </p:nvPr>
        </p:nvSpPr>
        <p:spPr>
          <a:xfrm>
            <a:off x="5696712" y="914400"/>
            <a:ext cx="2084832" cy="804672"/>
          </a:xfrm>
          <a:prstGeom prst="rect">
            <a:avLst/>
          </a:prstGeom>
        </p:spPr>
        <p:txBody>
          <a:bodyPr/>
          <a:lstStyle>
            <a:lvl1pPr marL="0" indent="0" algn="ctr">
              <a:buNone/>
              <a:defRPr sz="6000">
                <a:solidFill>
                  <a:schemeClr val="accent2">
                    <a:lumMod val="75000"/>
                  </a:schemeClr>
                </a:solidFill>
                <a:latin typeface="+mj-lt"/>
              </a:defRPr>
            </a:lvl1pPr>
          </a:lstStyle>
          <a:p>
            <a:pPr lvl="0"/>
            <a:r>
              <a:rPr lang="en-US" dirty="0"/>
              <a:t>16M</a:t>
            </a:r>
          </a:p>
        </p:txBody>
      </p:sp>
      <p:sp>
        <p:nvSpPr>
          <p:cNvPr id="129" name="Text Placeholder 125">
            <a:extLst>
              <a:ext uri="{FF2B5EF4-FFF2-40B4-BE49-F238E27FC236}">
                <a16:creationId xmlns:a16="http://schemas.microsoft.com/office/drawing/2014/main" xmlns="" id="{06CFA053-4CD9-455C-80D4-55276346E11A}"/>
              </a:ext>
            </a:extLst>
          </p:cNvPr>
          <p:cNvSpPr>
            <a:spLocks noGrp="1"/>
          </p:cNvSpPr>
          <p:nvPr>
            <p:ph type="body" sz="quarter" idx="28" hasCustomPrompt="1"/>
          </p:nvPr>
        </p:nvSpPr>
        <p:spPr>
          <a:xfrm>
            <a:off x="8988552" y="914400"/>
            <a:ext cx="2084832" cy="804672"/>
          </a:xfrm>
          <a:prstGeom prst="rect">
            <a:avLst/>
          </a:prstGeom>
        </p:spPr>
        <p:txBody>
          <a:bodyPr/>
          <a:lstStyle>
            <a:lvl1pPr marL="0" indent="0" algn="ctr">
              <a:buNone/>
              <a:defRPr sz="6000">
                <a:solidFill>
                  <a:schemeClr val="accent2">
                    <a:lumMod val="75000"/>
                  </a:schemeClr>
                </a:solidFill>
                <a:latin typeface="+mj-lt"/>
              </a:defRPr>
            </a:lvl1pPr>
          </a:lstStyle>
          <a:p>
            <a:pPr lvl="0"/>
            <a:r>
              <a:rPr lang="en-US" dirty="0"/>
              <a:t>1600</a:t>
            </a:r>
          </a:p>
        </p:txBody>
      </p:sp>
      <p:sp>
        <p:nvSpPr>
          <p:cNvPr id="131" name="Text Placeholder 130">
            <a:extLst>
              <a:ext uri="{FF2B5EF4-FFF2-40B4-BE49-F238E27FC236}">
                <a16:creationId xmlns:a16="http://schemas.microsoft.com/office/drawing/2014/main" xmlns="" id="{32071F7A-54F9-4E63-8A9B-55DC009AA397}"/>
              </a:ext>
            </a:extLst>
          </p:cNvPr>
          <p:cNvSpPr>
            <a:spLocks noGrp="1"/>
          </p:cNvSpPr>
          <p:nvPr>
            <p:ph type="body" sz="quarter" idx="29" hasCustomPrompt="1"/>
          </p:nvPr>
        </p:nvSpPr>
        <p:spPr>
          <a:xfrm>
            <a:off x="1069848" y="1664208"/>
            <a:ext cx="2084832" cy="283464"/>
          </a:xfrm>
          <a:prstGeom prst="rect">
            <a:avLst/>
          </a:prstGeom>
        </p:spPr>
        <p:txBody>
          <a:bodyPr/>
          <a:lstStyle>
            <a:lvl1pPr marL="0" indent="0" algn="ctr">
              <a:buNone/>
              <a:defRPr sz="1800">
                <a:solidFill>
                  <a:schemeClr val="accent3">
                    <a:lumMod val="50000"/>
                  </a:schemeClr>
                </a:solidFill>
              </a:defRPr>
            </a:lvl1pPr>
          </a:lstStyle>
          <a:p>
            <a:pPr lvl="0"/>
            <a:r>
              <a:rPr lang="en-US" dirty="0"/>
              <a:t>Edit Master Text</a:t>
            </a:r>
          </a:p>
        </p:txBody>
      </p:sp>
      <p:sp>
        <p:nvSpPr>
          <p:cNvPr id="132" name="Text Placeholder 130">
            <a:extLst>
              <a:ext uri="{FF2B5EF4-FFF2-40B4-BE49-F238E27FC236}">
                <a16:creationId xmlns:a16="http://schemas.microsoft.com/office/drawing/2014/main" xmlns="" id="{4A7CBA89-69B9-4A3D-8634-6477D11E40A4}"/>
              </a:ext>
            </a:extLst>
          </p:cNvPr>
          <p:cNvSpPr>
            <a:spLocks noGrp="1"/>
          </p:cNvSpPr>
          <p:nvPr>
            <p:ph type="body" sz="quarter" idx="30" hasCustomPrompt="1"/>
          </p:nvPr>
        </p:nvSpPr>
        <p:spPr>
          <a:xfrm>
            <a:off x="3374136" y="1664208"/>
            <a:ext cx="2084832" cy="283464"/>
          </a:xfrm>
          <a:prstGeom prst="rect">
            <a:avLst/>
          </a:prstGeom>
        </p:spPr>
        <p:txBody>
          <a:bodyPr/>
          <a:lstStyle>
            <a:lvl1pPr marL="0" indent="0" algn="ctr">
              <a:buNone/>
              <a:defRPr sz="1800">
                <a:solidFill>
                  <a:schemeClr val="accent3">
                    <a:lumMod val="50000"/>
                  </a:schemeClr>
                </a:solidFill>
              </a:defRPr>
            </a:lvl1pPr>
          </a:lstStyle>
          <a:p>
            <a:pPr lvl="0"/>
            <a:r>
              <a:rPr lang="en-US" dirty="0"/>
              <a:t>Edit Master Text</a:t>
            </a:r>
          </a:p>
        </p:txBody>
      </p:sp>
      <p:sp>
        <p:nvSpPr>
          <p:cNvPr id="133" name="Text Placeholder 130">
            <a:extLst>
              <a:ext uri="{FF2B5EF4-FFF2-40B4-BE49-F238E27FC236}">
                <a16:creationId xmlns:a16="http://schemas.microsoft.com/office/drawing/2014/main" xmlns="" id="{D4E92FA2-5A08-4E41-A595-53F719608C89}"/>
              </a:ext>
            </a:extLst>
          </p:cNvPr>
          <p:cNvSpPr>
            <a:spLocks noGrp="1"/>
          </p:cNvSpPr>
          <p:nvPr>
            <p:ph type="body" sz="quarter" idx="31" hasCustomPrompt="1"/>
          </p:nvPr>
        </p:nvSpPr>
        <p:spPr>
          <a:xfrm>
            <a:off x="5696712" y="1664208"/>
            <a:ext cx="2084832" cy="283464"/>
          </a:xfrm>
          <a:prstGeom prst="rect">
            <a:avLst/>
          </a:prstGeom>
        </p:spPr>
        <p:txBody>
          <a:bodyPr/>
          <a:lstStyle>
            <a:lvl1pPr marL="0" indent="0" algn="ctr">
              <a:buNone/>
              <a:defRPr sz="1800">
                <a:solidFill>
                  <a:schemeClr val="accent3">
                    <a:lumMod val="50000"/>
                  </a:schemeClr>
                </a:solidFill>
              </a:defRPr>
            </a:lvl1pPr>
          </a:lstStyle>
          <a:p>
            <a:pPr lvl="0"/>
            <a:r>
              <a:rPr lang="en-US" dirty="0"/>
              <a:t>Edit Master Text</a:t>
            </a:r>
          </a:p>
        </p:txBody>
      </p:sp>
      <p:sp>
        <p:nvSpPr>
          <p:cNvPr id="134" name="Text Placeholder 130">
            <a:extLst>
              <a:ext uri="{FF2B5EF4-FFF2-40B4-BE49-F238E27FC236}">
                <a16:creationId xmlns:a16="http://schemas.microsoft.com/office/drawing/2014/main" xmlns="" id="{7D68CB27-40B7-43EC-8ABC-660857929060}"/>
              </a:ext>
            </a:extLst>
          </p:cNvPr>
          <p:cNvSpPr>
            <a:spLocks noGrp="1"/>
          </p:cNvSpPr>
          <p:nvPr>
            <p:ph type="body" sz="quarter" idx="32" hasCustomPrompt="1"/>
          </p:nvPr>
        </p:nvSpPr>
        <p:spPr>
          <a:xfrm>
            <a:off x="8988552" y="1664208"/>
            <a:ext cx="2084832" cy="283464"/>
          </a:xfrm>
          <a:prstGeom prst="rect">
            <a:avLst/>
          </a:prstGeom>
        </p:spPr>
        <p:txBody>
          <a:bodyPr/>
          <a:lstStyle>
            <a:lvl1pPr marL="0" indent="0" algn="ctr">
              <a:buNone/>
              <a:defRPr sz="1800">
                <a:solidFill>
                  <a:schemeClr val="accent3">
                    <a:lumMod val="50000"/>
                  </a:schemeClr>
                </a:solidFill>
              </a:defRPr>
            </a:lvl1pPr>
          </a:lstStyle>
          <a:p>
            <a:pPr lvl="0"/>
            <a:r>
              <a:rPr lang="en-US" dirty="0"/>
              <a:t>Edit Master Text</a:t>
            </a:r>
          </a:p>
        </p:txBody>
      </p:sp>
      <p:sp>
        <p:nvSpPr>
          <p:cNvPr id="135" name="Title 134">
            <a:extLst>
              <a:ext uri="{FF2B5EF4-FFF2-40B4-BE49-F238E27FC236}">
                <a16:creationId xmlns:a16="http://schemas.microsoft.com/office/drawing/2014/main" xmlns="" id="{5E5C5293-B5A7-4360-9C53-C4A9D1C980C6}"/>
              </a:ext>
            </a:extLst>
          </p:cNvPr>
          <p:cNvSpPr>
            <a:spLocks noGrp="1"/>
          </p:cNvSpPr>
          <p:nvPr>
            <p:ph type="title"/>
          </p:nvPr>
        </p:nvSpPr>
        <p:spPr>
          <a:xfrm>
            <a:off x="0" y="64008"/>
            <a:ext cx="12188952" cy="841248"/>
          </a:xfrm>
          <a:prstGeom prst="rect">
            <a:avLst/>
          </a:prstGeom>
        </p:spPr>
        <p:txBody>
          <a:bodyPr anchor="ctr"/>
          <a:lstStyle>
            <a:lvl1pPr algn="ctr">
              <a:defRPr>
                <a:solidFill>
                  <a:schemeClr val="bg1"/>
                </a:solidFill>
              </a:defRPr>
            </a:lvl1pPr>
          </a:lstStyle>
          <a:p>
            <a:r>
              <a:rPr lang="en-US"/>
              <a:t>Click to edit Master title style</a:t>
            </a:r>
            <a:endParaRPr lang="en-US" dirty="0"/>
          </a:p>
        </p:txBody>
      </p:sp>
      <p:sp>
        <p:nvSpPr>
          <p:cNvPr id="136" name="Text Placeholder 130">
            <a:extLst>
              <a:ext uri="{FF2B5EF4-FFF2-40B4-BE49-F238E27FC236}">
                <a16:creationId xmlns:a16="http://schemas.microsoft.com/office/drawing/2014/main" xmlns="" id="{B23D97C7-460A-43B6-9351-106B04653382}"/>
              </a:ext>
            </a:extLst>
          </p:cNvPr>
          <p:cNvSpPr>
            <a:spLocks noGrp="1"/>
          </p:cNvSpPr>
          <p:nvPr>
            <p:ph type="body" sz="quarter" idx="33" hasCustomPrompt="1"/>
          </p:nvPr>
        </p:nvSpPr>
        <p:spPr>
          <a:xfrm>
            <a:off x="1197864" y="3300984"/>
            <a:ext cx="2084832" cy="283464"/>
          </a:xfrm>
          <a:prstGeom prst="rect">
            <a:avLst/>
          </a:prstGeom>
        </p:spPr>
        <p:txBody>
          <a:bodyPr/>
          <a:lstStyle>
            <a:lvl1pPr marL="0" indent="0" algn="ctr">
              <a:buNone/>
              <a:defRPr sz="1800">
                <a:solidFill>
                  <a:schemeClr val="accent3">
                    <a:lumMod val="50000"/>
                  </a:schemeClr>
                </a:solidFill>
              </a:defRPr>
            </a:lvl1pPr>
          </a:lstStyle>
          <a:p>
            <a:pPr lvl="0"/>
            <a:r>
              <a:rPr lang="en-US" dirty="0"/>
              <a:t>Edit Master Text</a:t>
            </a:r>
          </a:p>
        </p:txBody>
      </p:sp>
      <p:sp>
        <p:nvSpPr>
          <p:cNvPr id="137" name="Text Placeholder 130">
            <a:extLst>
              <a:ext uri="{FF2B5EF4-FFF2-40B4-BE49-F238E27FC236}">
                <a16:creationId xmlns:a16="http://schemas.microsoft.com/office/drawing/2014/main" xmlns="" id="{7AFF77C7-6C0F-4D63-BE27-BD211059C90D}"/>
              </a:ext>
            </a:extLst>
          </p:cNvPr>
          <p:cNvSpPr>
            <a:spLocks noGrp="1"/>
          </p:cNvSpPr>
          <p:nvPr>
            <p:ph type="body" sz="quarter" idx="34" hasCustomPrompt="1"/>
          </p:nvPr>
        </p:nvSpPr>
        <p:spPr>
          <a:xfrm>
            <a:off x="4773168" y="3300984"/>
            <a:ext cx="2084832" cy="283464"/>
          </a:xfrm>
          <a:prstGeom prst="rect">
            <a:avLst/>
          </a:prstGeom>
        </p:spPr>
        <p:txBody>
          <a:bodyPr/>
          <a:lstStyle>
            <a:lvl1pPr marL="0" indent="0" algn="ctr">
              <a:buNone/>
              <a:defRPr sz="1800">
                <a:solidFill>
                  <a:schemeClr val="accent3">
                    <a:lumMod val="50000"/>
                  </a:schemeClr>
                </a:solidFill>
              </a:defRPr>
            </a:lvl1pPr>
          </a:lstStyle>
          <a:p>
            <a:pPr lvl="0"/>
            <a:r>
              <a:rPr lang="en-US" dirty="0"/>
              <a:t>Edit Master Text</a:t>
            </a:r>
          </a:p>
        </p:txBody>
      </p:sp>
      <p:sp>
        <p:nvSpPr>
          <p:cNvPr id="138" name="Text Placeholder 130">
            <a:extLst>
              <a:ext uri="{FF2B5EF4-FFF2-40B4-BE49-F238E27FC236}">
                <a16:creationId xmlns:a16="http://schemas.microsoft.com/office/drawing/2014/main" xmlns="" id="{69BAFC06-4D8A-43D4-AC35-1A08DDE9D804}"/>
              </a:ext>
            </a:extLst>
          </p:cNvPr>
          <p:cNvSpPr>
            <a:spLocks noGrp="1"/>
          </p:cNvSpPr>
          <p:nvPr>
            <p:ph type="body" sz="quarter" idx="35" hasCustomPrompt="1"/>
          </p:nvPr>
        </p:nvSpPr>
        <p:spPr>
          <a:xfrm>
            <a:off x="8156448" y="3300984"/>
            <a:ext cx="2084832" cy="283464"/>
          </a:xfrm>
          <a:prstGeom prst="rect">
            <a:avLst/>
          </a:prstGeom>
        </p:spPr>
        <p:txBody>
          <a:bodyPr/>
          <a:lstStyle>
            <a:lvl1pPr marL="0" indent="0" algn="ctr">
              <a:buNone/>
              <a:defRPr sz="1800">
                <a:solidFill>
                  <a:schemeClr val="accent3">
                    <a:lumMod val="50000"/>
                  </a:schemeClr>
                </a:solidFill>
              </a:defRPr>
            </a:lvl1pPr>
          </a:lstStyle>
          <a:p>
            <a:pPr lvl="0"/>
            <a:r>
              <a:rPr lang="en-US" dirty="0"/>
              <a:t>Edit Master Text</a:t>
            </a:r>
          </a:p>
        </p:txBody>
      </p:sp>
      <p:sp>
        <p:nvSpPr>
          <p:cNvPr id="139" name="Text Placeholder 125">
            <a:extLst>
              <a:ext uri="{FF2B5EF4-FFF2-40B4-BE49-F238E27FC236}">
                <a16:creationId xmlns:a16="http://schemas.microsoft.com/office/drawing/2014/main" xmlns="" id="{F2C37B57-B059-46A1-817D-BAD334247412}"/>
              </a:ext>
            </a:extLst>
          </p:cNvPr>
          <p:cNvSpPr>
            <a:spLocks noGrp="1"/>
          </p:cNvSpPr>
          <p:nvPr>
            <p:ph type="body" sz="quarter" idx="36" hasCustomPrompt="1"/>
          </p:nvPr>
        </p:nvSpPr>
        <p:spPr>
          <a:xfrm>
            <a:off x="1197864" y="3575304"/>
            <a:ext cx="2084832" cy="804672"/>
          </a:xfrm>
          <a:prstGeom prst="rect">
            <a:avLst/>
          </a:prstGeom>
        </p:spPr>
        <p:txBody>
          <a:bodyPr/>
          <a:lstStyle>
            <a:lvl1pPr marL="0" indent="0" algn="ctr">
              <a:buNone/>
              <a:defRPr sz="6000">
                <a:solidFill>
                  <a:schemeClr val="accent4">
                    <a:lumMod val="75000"/>
                  </a:schemeClr>
                </a:solidFill>
                <a:latin typeface="+mj-lt"/>
              </a:defRPr>
            </a:lvl1pPr>
          </a:lstStyle>
          <a:p>
            <a:pPr lvl="0"/>
            <a:r>
              <a:rPr lang="en-US" dirty="0"/>
              <a:t>62%</a:t>
            </a:r>
          </a:p>
        </p:txBody>
      </p:sp>
      <p:sp>
        <p:nvSpPr>
          <p:cNvPr id="140" name="Text Placeholder 125">
            <a:extLst>
              <a:ext uri="{FF2B5EF4-FFF2-40B4-BE49-F238E27FC236}">
                <a16:creationId xmlns:a16="http://schemas.microsoft.com/office/drawing/2014/main" xmlns="" id="{8F07725C-F129-4214-9E50-B1ECAF1E394B}"/>
              </a:ext>
            </a:extLst>
          </p:cNvPr>
          <p:cNvSpPr>
            <a:spLocks noGrp="1"/>
          </p:cNvSpPr>
          <p:nvPr>
            <p:ph type="body" sz="quarter" idx="37" hasCustomPrompt="1"/>
          </p:nvPr>
        </p:nvSpPr>
        <p:spPr>
          <a:xfrm>
            <a:off x="4773168" y="3575304"/>
            <a:ext cx="2084832" cy="804672"/>
          </a:xfrm>
          <a:prstGeom prst="rect">
            <a:avLst/>
          </a:prstGeom>
        </p:spPr>
        <p:txBody>
          <a:bodyPr/>
          <a:lstStyle>
            <a:lvl1pPr marL="0" indent="0" algn="ctr">
              <a:buNone/>
              <a:defRPr sz="6000">
                <a:solidFill>
                  <a:schemeClr val="accent4">
                    <a:lumMod val="75000"/>
                  </a:schemeClr>
                </a:solidFill>
                <a:latin typeface="+mj-lt"/>
              </a:defRPr>
            </a:lvl1pPr>
          </a:lstStyle>
          <a:p>
            <a:pPr lvl="0"/>
            <a:r>
              <a:rPr lang="en-US" dirty="0"/>
              <a:t>22</a:t>
            </a:r>
          </a:p>
        </p:txBody>
      </p:sp>
      <p:sp>
        <p:nvSpPr>
          <p:cNvPr id="141" name="Text Placeholder 125">
            <a:extLst>
              <a:ext uri="{FF2B5EF4-FFF2-40B4-BE49-F238E27FC236}">
                <a16:creationId xmlns:a16="http://schemas.microsoft.com/office/drawing/2014/main" xmlns="" id="{4941875B-1C4E-4D55-942F-A26F701B3DFC}"/>
              </a:ext>
            </a:extLst>
          </p:cNvPr>
          <p:cNvSpPr>
            <a:spLocks noGrp="1"/>
          </p:cNvSpPr>
          <p:nvPr>
            <p:ph type="body" sz="quarter" idx="38" hasCustomPrompt="1"/>
          </p:nvPr>
        </p:nvSpPr>
        <p:spPr>
          <a:xfrm>
            <a:off x="8156448" y="3575304"/>
            <a:ext cx="2084832" cy="804672"/>
          </a:xfrm>
          <a:prstGeom prst="rect">
            <a:avLst/>
          </a:prstGeom>
        </p:spPr>
        <p:txBody>
          <a:bodyPr/>
          <a:lstStyle>
            <a:lvl1pPr marL="0" indent="0" algn="ctr">
              <a:buNone/>
              <a:defRPr sz="6000">
                <a:solidFill>
                  <a:schemeClr val="accent4">
                    <a:lumMod val="75000"/>
                  </a:schemeClr>
                </a:solidFill>
                <a:latin typeface="+mj-lt"/>
              </a:defRPr>
            </a:lvl1pPr>
          </a:lstStyle>
          <a:p>
            <a:pPr lvl="0"/>
            <a:r>
              <a:rPr lang="en-US" dirty="0"/>
              <a:t>62%</a:t>
            </a:r>
          </a:p>
        </p:txBody>
      </p:sp>
      <p:sp>
        <p:nvSpPr>
          <p:cNvPr id="142" name="Text Placeholder 125">
            <a:extLst>
              <a:ext uri="{FF2B5EF4-FFF2-40B4-BE49-F238E27FC236}">
                <a16:creationId xmlns:a16="http://schemas.microsoft.com/office/drawing/2014/main" xmlns="" id="{8D5FBF46-6B8F-4E22-A88F-4195FFFC29C0}"/>
              </a:ext>
            </a:extLst>
          </p:cNvPr>
          <p:cNvSpPr>
            <a:spLocks noGrp="1"/>
          </p:cNvSpPr>
          <p:nvPr>
            <p:ph type="body" sz="quarter" idx="39" hasCustomPrompt="1"/>
          </p:nvPr>
        </p:nvSpPr>
        <p:spPr>
          <a:xfrm>
            <a:off x="557784" y="5559552"/>
            <a:ext cx="2084832" cy="668561"/>
          </a:xfrm>
          <a:prstGeom prst="rect">
            <a:avLst/>
          </a:prstGeom>
        </p:spPr>
        <p:txBody>
          <a:bodyPr/>
          <a:lstStyle>
            <a:lvl1pPr marL="0" indent="0" algn="ctr">
              <a:buNone/>
              <a:defRPr sz="5400">
                <a:solidFill>
                  <a:schemeClr val="accent1">
                    <a:lumMod val="50000"/>
                  </a:schemeClr>
                </a:solidFill>
                <a:latin typeface="+mj-lt"/>
              </a:defRPr>
            </a:lvl1pPr>
          </a:lstStyle>
          <a:p>
            <a:pPr lvl="0"/>
            <a:r>
              <a:rPr lang="en-US" dirty="0"/>
              <a:t>97%</a:t>
            </a:r>
          </a:p>
        </p:txBody>
      </p:sp>
      <p:sp>
        <p:nvSpPr>
          <p:cNvPr id="143" name="Text Placeholder 130">
            <a:extLst>
              <a:ext uri="{FF2B5EF4-FFF2-40B4-BE49-F238E27FC236}">
                <a16:creationId xmlns:a16="http://schemas.microsoft.com/office/drawing/2014/main" xmlns="" id="{A316195F-3434-406B-A862-4CA04B8ED43F}"/>
              </a:ext>
            </a:extLst>
          </p:cNvPr>
          <p:cNvSpPr>
            <a:spLocks noGrp="1"/>
          </p:cNvSpPr>
          <p:nvPr>
            <p:ph type="body" sz="quarter" idx="40" hasCustomPrompt="1"/>
          </p:nvPr>
        </p:nvSpPr>
        <p:spPr>
          <a:xfrm>
            <a:off x="557784" y="6236208"/>
            <a:ext cx="2084832" cy="283464"/>
          </a:xfrm>
          <a:prstGeom prst="rect">
            <a:avLst/>
          </a:prstGeom>
        </p:spPr>
        <p:txBody>
          <a:bodyPr/>
          <a:lstStyle>
            <a:lvl1pPr marL="0" indent="0" algn="ctr">
              <a:buNone/>
              <a:defRPr sz="1400">
                <a:solidFill>
                  <a:schemeClr val="accent1">
                    <a:lumMod val="50000"/>
                  </a:schemeClr>
                </a:solidFill>
              </a:defRPr>
            </a:lvl1pPr>
          </a:lstStyle>
          <a:p>
            <a:pPr lvl="0"/>
            <a:r>
              <a:rPr lang="en-US" dirty="0"/>
              <a:t>Edit Master Text Styles</a:t>
            </a:r>
          </a:p>
        </p:txBody>
      </p:sp>
      <p:sp>
        <p:nvSpPr>
          <p:cNvPr id="144" name="Text Placeholder 125">
            <a:extLst>
              <a:ext uri="{FF2B5EF4-FFF2-40B4-BE49-F238E27FC236}">
                <a16:creationId xmlns:a16="http://schemas.microsoft.com/office/drawing/2014/main" xmlns="" id="{39EE8064-2F20-4DED-BEDF-405BDD75811F}"/>
              </a:ext>
            </a:extLst>
          </p:cNvPr>
          <p:cNvSpPr>
            <a:spLocks noGrp="1"/>
          </p:cNvSpPr>
          <p:nvPr>
            <p:ph type="body" sz="quarter" idx="41" hasCustomPrompt="1"/>
          </p:nvPr>
        </p:nvSpPr>
        <p:spPr>
          <a:xfrm>
            <a:off x="3553968" y="5562600"/>
            <a:ext cx="2084832" cy="668561"/>
          </a:xfrm>
          <a:prstGeom prst="rect">
            <a:avLst/>
          </a:prstGeom>
        </p:spPr>
        <p:txBody>
          <a:bodyPr/>
          <a:lstStyle>
            <a:lvl1pPr marL="0" indent="0" algn="ctr">
              <a:buNone/>
              <a:defRPr sz="5400">
                <a:solidFill>
                  <a:schemeClr val="accent1">
                    <a:lumMod val="50000"/>
                  </a:schemeClr>
                </a:solidFill>
                <a:latin typeface="+mj-lt"/>
              </a:defRPr>
            </a:lvl1pPr>
          </a:lstStyle>
          <a:p>
            <a:pPr lvl="0"/>
            <a:r>
              <a:rPr lang="en-US" dirty="0"/>
              <a:t>150</a:t>
            </a:r>
          </a:p>
        </p:txBody>
      </p:sp>
      <p:sp>
        <p:nvSpPr>
          <p:cNvPr id="145" name="Text Placeholder 130">
            <a:extLst>
              <a:ext uri="{FF2B5EF4-FFF2-40B4-BE49-F238E27FC236}">
                <a16:creationId xmlns:a16="http://schemas.microsoft.com/office/drawing/2014/main" xmlns="" id="{32772AE5-59F6-4F70-ACC9-C6089FC51A8C}"/>
              </a:ext>
            </a:extLst>
          </p:cNvPr>
          <p:cNvSpPr>
            <a:spLocks noGrp="1"/>
          </p:cNvSpPr>
          <p:nvPr>
            <p:ph type="body" sz="quarter" idx="42" hasCustomPrompt="1"/>
          </p:nvPr>
        </p:nvSpPr>
        <p:spPr>
          <a:xfrm>
            <a:off x="3553968" y="6235716"/>
            <a:ext cx="2084832" cy="283464"/>
          </a:xfrm>
          <a:prstGeom prst="rect">
            <a:avLst/>
          </a:prstGeom>
        </p:spPr>
        <p:txBody>
          <a:bodyPr/>
          <a:lstStyle>
            <a:lvl1pPr marL="0" indent="0" algn="ctr">
              <a:buNone/>
              <a:defRPr sz="1400">
                <a:solidFill>
                  <a:schemeClr val="accent1">
                    <a:lumMod val="50000"/>
                  </a:schemeClr>
                </a:solidFill>
              </a:defRPr>
            </a:lvl1pPr>
          </a:lstStyle>
          <a:p>
            <a:pPr lvl="0"/>
            <a:r>
              <a:rPr lang="en-US" dirty="0"/>
              <a:t>Edit Master Text Styles</a:t>
            </a:r>
          </a:p>
        </p:txBody>
      </p:sp>
      <p:sp>
        <p:nvSpPr>
          <p:cNvPr id="146" name="Text Placeholder 125">
            <a:extLst>
              <a:ext uri="{FF2B5EF4-FFF2-40B4-BE49-F238E27FC236}">
                <a16:creationId xmlns:a16="http://schemas.microsoft.com/office/drawing/2014/main" xmlns="" id="{0BD698DD-E74D-4A75-B12E-E42D350BCEC0}"/>
              </a:ext>
            </a:extLst>
          </p:cNvPr>
          <p:cNvSpPr>
            <a:spLocks noGrp="1"/>
          </p:cNvSpPr>
          <p:nvPr>
            <p:ph type="body" sz="quarter" idx="43" hasCustomPrompt="1"/>
          </p:nvPr>
        </p:nvSpPr>
        <p:spPr>
          <a:xfrm>
            <a:off x="6553200" y="5562600"/>
            <a:ext cx="2084832" cy="668561"/>
          </a:xfrm>
          <a:prstGeom prst="rect">
            <a:avLst/>
          </a:prstGeom>
        </p:spPr>
        <p:txBody>
          <a:bodyPr/>
          <a:lstStyle>
            <a:lvl1pPr marL="0" indent="0" algn="ctr">
              <a:buNone/>
              <a:defRPr sz="5400">
                <a:solidFill>
                  <a:schemeClr val="accent1">
                    <a:lumMod val="50000"/>
                  </a:schemeClr>
                </a:solidFill>
                <a:latin typeface="+mj-lt"/>
              </a:defRPr>
            </a:lvl1pPr>
          </a:lstStyle>
          <a:p>
            <a:pPr lvl="0"/>
            <a:r>
              <a:rPr lang="en-US" dirty="0"/>
              <a:t>2.1M</a:t>
            </a:r>
          </a:p>
        </p:txBody>
      </p:sp>
      <p:sp>
        <p:nvSpPr>
          <p:cNvPr id="147" name="Text Placeholder 130">
            <a:extLst>
              <a:ext uri="{FF2B5EF4-FFF2-40B4-BE49-F238E27FC236}">
                <a16:creationId xmlns:a16="http://schemas.microsoft.com/office/drawing/2014/main" xmlns="" id="{B872A3A6-D6BC-4819-A141-71579E2F9B2A}"/>
              </a:ext>
            </a:extLst>
          </p:cNvPr>
          <p:cNvSpPr>
            <a:spLocks noGrp="1"/>
          </p:cNvSpPr>
          <p:nvPr>
            <p:ph type="body" sz="quarter" idx="44" hasCustomPrompt="1"/>
          </p:nvPr>
        </p:nvSpPr>
        <p:spPr>
          <a:xfrm>
            <a:off x="6553200" y="6235716"/>
            <a:ext cx="2084832" cy="283464"/>
          </a:xfrm>
          <a:prstGeom prst="rect">
            <a:avLst/>
          </a:prstGeom>
        </p:spPr>
        <p:txBody>
          <a:bodyPr/>
          <a:lstStyle>
            <a:lvl1pPr marL="0" indent="0" algn="ctr">
              <a:buNone/>
              <a:defRPr sz="1400">
                <a:solidFill>
                  <a:schemeClr val="accent1">
                    <a:lumMod val="50000"/>
                  </a:schemeClr>
                </a:solidFill>
              </a:defRPr>
            </a:lvl1pPr>
          </a:lstStyle>
          <a:p>
            <a:pPr lvl="0"/>
            <a:r>
              <a:rPr lang="en-US" dirty="0"/>
              <a:t>Edit Master Text Styles</a:t>
            </a:r>
          </a:p>
        </p:txBody>
      </p:sp>
      <p:sp>
        <p:nvSpPr>
          <p:cNvPr id="148" name="Text Placeholder 125">
            <a:extLst>
              <a:ext uri="{FF2B5EF4-FFF2-40B4-BE49-F238E27FC236}">
                <a16:creationId xmlns:a16="http://schemas.microsoft.com/office/drawing/2014/main" xmlns="" id="{AA71DDF5-2598-4D22-9A0E-B8831903348E}"/>
              </a:ext>
            </a:extLst>
          </p:cNvPr>
          <p:cNvSpPr>
            <a:spLocks noGrp="1"/>
          </p:cNvSpPr>
          <p:nvPr>
            <p:ph type="body" sz="quarter" idx="45" hasCustomPrompt="1"/>
          </p:nvPr>
        </p:nvSpPr>
        <p:spPr>
          <a:xfrm>
            <a:off x="9549384" y="5562600"/>
            <a:ext cx="2084832" cy="668561"/>
          </a:xfrm>
          <a:prstGeom prst="rect">
            <a:avLst/>
          </a:prstGeom>
        </p:spPr>
        <p:txBody>
          <a:bodyPr/>
          <a:lstStyle>
            <a:lvl1pPr marL="0" indent="0" algn="ctr">
              <a:buNone/>
              <a:defRPr sz="5400">
                <a:solidFill>
                  <a:schemeClr val="accent1">
                    <a:lumMod val="50000"/>
                  </a:schemeClr>
                </a:solidFill>
                <a:latin typeface="+mj-lt"/>
              </a:defRPr>
            </a:lvl1pPr>
          </a:lstStyle>
          <a:p>
            <a:pPr lvl="0"/>
            <a:r>
              <a:rPr lang="en-US" dirty="0"/>
              <a:t>93%</a:t>
            </a:r>
          </a:p>
        </p:txBody>
      </p:sp>
      <p:sp>
        <p:nvSpPr>
          <p:cNvPr id="149" name="Text Placeholder 130">
            <a:extLst>
              <a:ext uri="{FF2B5EF4-FFF2-40B4-BE49-F238E27FC236}">
                <a16:creationId xmlns:a16="http://schemas.microsoft.com/office/drawing/2014/main" xmlns="" id="{6AA0464C-47BA-4DEA-A9BB-73F127A1125C}"/>
              </a:ext>
            </a:extLst>
          </p:cNvPr>
          <p:cNvSpPr>
            <a:spLocks noGrp="1"/>
          </p:cNvSpPr>
          <p:nvPr>
            <p:ph type="body" sz="quarter" idx="46" hasCustomPrompt="1"/>
          </p:nvPr>
        </p:nvSpPr>
        <p:spPr>
          <a:xfrm>
            <a:off x="9549384" y="6235716"/>
            <a:ext cx="2084832" cy="283464"/>
          </a:xfrm>
          <a:prstGeom prst="rect">
            <a:avLst/>
          </a:prstGeom>
        </p:spPr>
        <p:txBody>
          <a:bodyPr/>
          <a:lstStyle>
            <a:lvl1pPr marL="0" indent="0" algn="ctr">
              <a:buNone/>
              <a:defRPr sz="1400">
                <a:solidFill>
                  <a:schemeClr val="accent1">
                    <a:lumMod val="50000"/>
                  </a:schemeClr>
                </a:solidFill>
              </a:defRPr>
            </a:lvl1pPr>
          </a:lstStyle>
          <a:p>
            <a:pPr lvl="0"/>
            <a:r>
              <a:rPr lang="en-US" dirty="0"/>
              <a:t>Edit Master Text Styles</a:t>
            </a:r>
          </a:p>
        </p:txBody>
      </p:sp>
    </p:spTree>
    <p:extLst>
      <p:ext uri="{BB962C8B-B14F-4D97-AF65-F5344CB8AC3E}">
        <p14:creationId xmlns:p14="http://schemas.microsoft.com/office/powerpoint/2010/main" val="2292483763"/>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F18DBD5F-C6EC-485E-8ECE-A5152736C43A}"/>
              </a:ext>
            </a:extLst>
          </p:cNvPr>
          <p:cNvSpPr>
            <a:spLocks noGrp="1"/>
          </p:cNvSpPr>
          <p:nvPr>
            <p:ph type="dt" sz="half" idx="10"/>
          </p:nvPr>
        </p:nvSpPr>
        <p:spPr>
          <a:xfrm>
            <a:off x="838200" y="6356352"/>
            <a:ext cx="2743200" cy="365125"/>
          </a:xfrm>
          <a:prstGeom prst="rect">
            <a:avLst/>
          </a:prstGeom>
        </p:spPr>
        <p:txBody>
          <a:bodyPr/>
          <a:lstStyle/>
          <a:p>
            <a:fld id="{6EBB0E32-0304-4451-ADB8-C044457D5B85}" type="datetimeFigureOut">
              <a:rPr lang="en-US" smtClean="0"/>
              <a:t>5/5/21</a:t>
            </a:fld>
            <a:endParaRPr lang="en-US" dirty="0"/>
          </a:p>
        </p:txBody>
      </p:sp>
      <p:sp>
        <p:nvSpPr>
          <p:cNvPr id="3" name="Footer Placeholder 2">
            <a:extLst>
              <a:ext uri="{FF2B5EF4-FFF2-40B4-BE49-F238E27FC236}">
                <a16:creationId xmlns:a16="http://schemas.microsoft.com/office/drawing/2014/main" xmlns="" id="{FB6C0BE6-E24A-4679-B786-AAB41ADCCD5D}"/>
              </a:ext>
            </a:extLst>
          </p:cNvPr>
          <p:cNvSpPr>
            <a:spLocks noGrp="1"/>
          </p:cNvSpPr>
          <p:nvPr>
            <p:ph type="ftr" sz="quarter" idx="11"/>
          </p:nvPr>
        </p:nvSpPr>
        <p:spPr>
          <a:xfrm>
            <a:off x="4038601" y="6356352"/>
            <a:ext cx="4114800" cy="365125"/>
          </a:xfrm>
          <a:prstGeom prst="rect">
            <a:avLst/>
          </a:prstGeom>
        </p:spPr>
        <p:txBody>
          <a:bodyPr/>
          <a:lstStyle/>
          <a:p>
            <a:endParaRPr lang="en-US" dirty="0"/>
          </a:p>
        </p:txBody>
      </p:sp>
      <p:sp>
        <p:nvSpPr>
          <p:cNvPr id="4" name="Slide Number Placeholder 3">
            <a:extLst>
              <a:ext uri="{FF2B5EF4-FFF2-40B4-BE49-F238E27FC236}">
                <a16:creationId xmlns:a16="http://schemas.microsoft.com/office/drawing/2014/main" xmlns="" id="{73FB9417-93D4-4C41-8E0E-1553E0B5D0CE}"/>
              </a:ext>
            </a:extLst>
          </p:cNvPr>
          <p:cNvSpPr>
            <a:spLocks noGrp="1"/>
          </p:cNvSpPr>
          <p:nvPr>
            <p:ph type="sldNum" sz="quarter" idx="12"/>
          </p:nvPr>
        </p:nvSpPr>
        <p:spPr>
          <a:xfrm>
            <a:off x="8610600" y="6356352"/>
            <a:ext cx="2743200" cy="365125"/>
          </a:xfrm>
          <a:prstGeom prst="rect">
            <a:avLst/>
          </a:prstGeom>
        </p:spPr>
        <p:txBody>
          <a:bodyPr/>
          <a:lstStyle/>
          <a:p>
            <a:fld id="{DA64F31B-23FA-4075-AF7D-6228CFD12F03}" type="slidenum">
              <a:rPr lang="en-US" smtClean="0"/>
              <a:t>‹#›</a:t>
            </a:fld>
            <a:endParaRPr lang="en-US" dirty="0"/>
          </a:p>
        </p:txBody>
      </p:sp>
      <p:sp>
        <p:nvSpPr>
          <p:cNvPr id="5" name="Title 134">
            <a:extLst>
              <a:ext uri="{FF2B5EF4-FFF2-40B4-BE49-F238E27FC236}">
                <a16:creationId xmlns:a16="http://schemas.microsoft.com/office/drawing/2014/main" xmlns="" id="{54987689-6D43-479A-A86C-E7808F4D183F}"/>
              </a:ext>
            </a:extLst>
          </p:cNvPr>
          <p:cNvSpPr>
            <a:spLocks noGrp="1"/>
          </p:cNvSpPr>
          <p:nvPr>
            <p:ph type="title"/>
          </p:nvPr>
        </p:nvSpPr>
        <p:spPr>
          <a:xfrm>
            <a:off x="0" y="64008"/>
            <a:ext cx="12188952" cy="841248"/>
          </a:xfrm>
          <a:prstGeom prst="rect">
            <a:avLst/>
          </a:prstGeom>
        </p:spPr>
        <p:txBody>
          <a:bodyPr anchor="ctr"/>
          <a:lstStyle>
            <a:lvl1pPr algn="ctr">
              <a:defRPr>
                <a:solidFill>
                  <a:schemeClr val="accent5">
                    <a:lumMod val="50000"/>
                  </a:schemeClr>
                </a:solidFill>
                <a:latin typeface="+mn-lt"/>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xmlns="" id="{FB6F8384-BA9F-4DAB-891F-BD002A411115}"/>
              </a:ext>
            </a:extLst>
          </p:cNvPr>
          <p:cNvSpPr>
            <a:spLocks noGrp="1"/>
          </p:cNvSpPr>
          <p:nvPr>
            <p:ph type="body" sz="quarter" idx="13"/>
          </p:nvPr>
        </p:nvSpPr>
        <p:spPr>
          <a:xfrm>
            <a:off x="1181100" y="2247900"/>
            <a:ext cx="9829800" cy="2362200"/>
          </a:xfrm>
          <a:prstGeom prst="rect">
            <a:avLst/>
          </a:prstGeom>
        </p:spPr>
        <p:txBody>
          <a:bodyPr anchor="ctr">
            <a:normAutofit/>
          </a:bodyPr>
          <a:lstStyle>
            <a:lvl1pPr marL="0" indent="0" algn="ctr">
              <a:buNone/>
              <a:defRPr sz="3600"/>
            </a:lvl1pPr>
            <a:lvl2pPr marL="457200" indent="0">
              <a:buNone/>
              <a:defRPr/>
            </a:lvl2pPr>
          </a:lstStyle>
          <a:p>
            <a:pPr lvl="0"/>
            <a:r>
              <a:rPr lang="en-US"/>
              <a:t>Click to edit Master text styles</a:t>
            </a:r>
          </a:p>
        </p:txBody>
      </p:sp>
    </p:spTree>
    <p:extLst>
      <p:ext uri="{BB962C8B-B14F-4D97-AF65-F5344CB8AC3E}">
        <p14:creationId xmlns:p14="http://schemas.microsoft.com/office/powerpoint/2010/main" val="1563256303"/>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04604792"/>
      </p:ext>
    </p:extLst>
  </p:cSld>
  <p:clrMap bg1="lt1" tx1="dk1" bg2="lt2" tx2="dk2" accent1="accent1" accent2="accent2" accent3="accent3" accent4="accent4" accent5="accent5" accent6="accent6" hlink="hlink" folHlink="folHlink"/>
  <p:sldLayoutIdLst>
    <p:sldLayoutId id="2147483679" r:id="rId1"/>
    <p:sldLayoutId id="2147483681" r:id="rId2"/>
  </p:sldLayoutIdLst>
  <p:transition>
    <p:fade/>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1.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jp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jp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xmlns="" id="{B0354608-2C0B-45C8-8C8B-8E3ED2EF58E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picture containing plant, outdoor, chocolate, hill&#10;&#10;Description automatically generated">
            <a:extLst>
              <a:ext uri="{FF2B5EF4-FFF2-40B4-BE49-F238E27FC236}">
                <a16:creationId xmlns:a16="http://schemas.microsoft.com/office/drawing/2014/main" xmlns="" id="{0C1B77CC-8A4E-483F-8A31-3D0D99AFDB24}"/>
              </a:ext>
            </a:extLst>
          </p:cNvPr>
          <p:cNvPicPr>
            <a:picLocks noChangeAspect="1"/>
          </p:cNvPicPr>
          <p:nvPr/>
        </p:nvPicPr>
        <p:blipFill rotWithShape="1">
          <a:blip r:embed="rId3">
            <a:alphaModFix amt="40000"/>
          </a:blip>
          <a:srcRect b="15730"/>
          <a:stretch/>
        </p:blipFill>
        <p:spPr>
          <a:xfrm>
            <a:off x="3" y="10"/>
            <a:ext cx="12191997" cy="6857990"/>
          </a:xfrm>
          <a:prstGeom prst="rect">
            <a:avLst/>
          </a:prstGeom>
        </p:spPr>
      </p:pic>
      <p:sp>
        <p:nvSpPr>
          <p:cNvPr id="2" name="Title 1">
            <a:extLst>
              <a:ext uri="{FF2B5EF4-FFF2-40B4-BE49-F238E27FC236}">
                <a16:creationId xmlns:a16="http://schemas.microsoft.com/office/drawing/2014/main" xmlns="" id="{C6940FB3-5521-471B-B749-51432AA9FC16}"/>
              </a:ext>
            </a:extLst>
          </p:cNvPr>
          <p:cNvSpPr>
            <a:spLocks noGrp="1"/>
          </p:cNvSpPr>
          <p:nvPr>
            <p:ph type="title"/>
          </p:nvPr>
        </p:nvSpPr>
        <p:spPr>
          <a:xfrm>
            <a:off x="2590991" y="1680291"/>
            <a:ext cx="7010018" cy="2288225"/>
          </a:xfrm>
        </p:spPr>
        <p:txBody>
          <a:bodyPr vert="horz" lIns="91440" tIns="45720" rIns="91440" bIns="45720" rtlCol="0" anchor="b">
            <a:normAutofit/>
          </a:bodyPr>
          <a:lstStyle/>
          <a:p>
            <a:pPr algn="l"/>
            <a:r>
              <a:rPr lang="en-US" sz="5600" dirty="0">
                <a:solidFill>
                  <a:schemeClr val="tx1"/>
                </a:solidFill>
                <a:latin typeface="+mj-lt"/>
              </a:rPr>
              <a:t>Soil Aggregate Stability Analysis</a:t>
            </a:r>
            <a:br>
              <a:rPr lang="en-US" sz="5600" dirty="0">
                <a:solidFill>
                  <a:schemeClr val="tx1"/>
                </a:solidFill>
                <a:latin typeface="+mj-lt"/>
              </a:rPr>
            </a:br>
            <a:r>
              <a:rPr lang="en-US" sz="3000" dirty="0">
                <a:solidFill>
                  <a:schemeClr val="tx1"/>
                </a:solidFill>
                <a:latin typeface="+mj-lt"/>
              </a:rPr>
              <a:t>Research Proposal</a:t>
            </a:r>
            <a:endParaRPr lang="en-US" sz="2000" dirty="0">
              <a:solidFill>
                <a:schemeClr val="tx1"/>
              </a:solidFill>
              <a:latin typeface="+mj-lt"/>
            </a:endParaRPr>
          </a:p>
        </p:txBody>
      </p:sp>
      <p:sp>
        <p:nvSpPr>
          <p:cNvPr id="32" name="Freeform 5">
            <a:extLst>
              <a:ext uri="{FF2B5EF4-FFF2-40B4-BE49-F238E27FC236}">
                <a16:creationId xmlns:a16="http://schemas.microsoft.com/office/drawing/2014/main" xmlns="" id="{A69EB637-CEDE-43AD-8B65-DDD63C08FB3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auto">
          <a:xfrm>
            <a:off x="790870" y="2245586"/>
            <a:ext cx="1262906" cy="1108260"/>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tx1">
              <a:alpha val="40000"/>
            </a:schemeClr>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34" name="Freeform 5">
            <a:extLst>
              <a:ext uri="{FF2B5EF4-FFF2-40B4-BE49-F238E27FC236}">
                <a16:creationId xmlns:a16="http://schemas.microsoft.com/office/drawing/2014/main" xmlns="" id="{CDD7DB09-290B-4A1F-BFC1-51ED7C978ED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auto">
          <a:xfrm>
            <a:off x="933975" y="911082"/>
            <a:ext cx="2048530" cy="1797684"/>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tx1">
                <a:alpha val="6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36" name="Freeform 5">
            <a:extLst>
              <a:ext uri="{FF2B5EF4-FFF2-40B4-BE49-F238E27FC236}">
                <a16:creationId xmlns:a16="http://schemas.microsoft.com/office/drawing/2014/main" xmlns="" id="{B0FAED46-1BF7-48DB-980D-571CD2A30DC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auto">
          <a:xfrm>
            <a:off x="1362936" y="1825453"/>
            <a:ext cx="799094" cy="701243"/>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tx1">
              <a:alpha val="60000"/>
            </a:schemeClr>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1" name="TextBox 10">
            <a:extLst>
              <a:ext uri="{FF2B5EF4-FFF2-40B4-BE49-F238E27FC236}">
                <a16:creationId xmlns:a16="http://schemas.microsoft.com/office/drawing/2014/main" xmlns="" id="{50A2D305-E038-4FD2-8F7E-33F2531AC27F}"/>
              </a:ext>
            </a:extLst>
          </p:cNvPr>
          <p:cNvSpPr txBox="1"/>
          <p:nvPr/>
        </p:nvSpPr>
        <p:spPr>
          <a:xfrm>
            <a:off x="1422323" y="2485538"/>
            <a:ext cx="1752600" cy="246221"/>
          </a:xfrm>
          <a:prstGeom prst="rect">
            <a:avLst/>
          </a:prstGeom>
          <a:noFill/>
        </p:spPr>
        <p:txBody>
          <a:bodyPr wrap="square" rtlCol="0">
            <a:spAutoFit/>
          </a:bodyPr>
          <a:lstStyle/>
          <a:p>
            <a:r>
              <a:rPr lang="en-US" sz="1000" dirty="0">
                <a:solidFill>
                  <a:schemeClr val="tx1"/>
                </a:solidFill>
                <a:latin typeface="+mj-lt"/>
              </a:rPr>
              <a:t>Rocio Hernandez</a:t>
            </a:r>
            <a:endParaRPr lang="en-US" sz="1000" dirty="0"/>
          </a:p>
        </p:txBody>
      </p:sp>
    </p:spTree>
    <p:extLst>
      <p:ext uri="{BB962C8B-B14F-4D97-AF65-F5344CB8AC3E}">
        <p14:creationId xmlns:p14="http://schemas.microsoft.com/office/powerpoint/2010/main" val="193147253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1"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xmlns="" id="{4038CB10-1F5C-4D54-9DF7-12586DE5B00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327546" y="321732"/>
            <a:ext cx="7058307" cy="1964266"/>
          </a:xfrm>
          <a:prstGeom prst="rect">
            <a:avLst/>
          </a:prstGeom>
          <a:solidFill>
            <a:srgbClr val="624C45">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xmlns="" id="{16B93AD1-FBB5-4713-8845-73444285C9C5}"/>
              </a:ext>
            </a:extLst>
          </p:cNvPr>
          <p:cNvSpPr>
            <a:spLocks noGrp="1"/>
          </p:cNvSpPr>
          <p:nvPr>
            <p:ph type="title"/>
          </p:nvPr>
        </p:nvSpPr>
        <p:spPr>
          <a:xfrm>
            <a:off x="524256" y="491260"/>
            <a:ext cx="6594189" cy="1625210"/>
          </a:xfrm>
        </p:spPr>
        <p:txBody>
          <a:bodyPr vert="horz" lIns="91440" tIns="45720" rIns="91440" bIns="45720" rtlCol="0" anchor="ctr">
            <a:normAutofit/>
          </a:bodyPr>
          <a:lstStyle/>
          <a:p>
            <a:pPr algn="l"/>
            <a:r>
              <a:rPr lang="en-US" sz="4000" dirty="0">
                <a:solidFill>
                  <a:srgbClr val="FFFFFF"/>
                </a:solidFill>
                <a:latin typeface="+mj-lt"/>
              </a:rPr>
              <a:t>Introduction/Background</a:t>
            </a:r>
          </a:p>
        </p:txBody>
      </p:sp>
      <p:pic>
        <p:nvPicPr>
          <p:cNvPr id="5" name="Picture 4" descr="A picture containing cake, indoor, chocolate, metal&#10;&#10;Description automatically generated">
            <a:extLst>
              <a:ext uri="{FF2B5EF4-FFF2-40B4-BE49-F238E27FC236}">
                <a16:creationId xmlns:a16="http://schemas.microsoft.com/office/drawing/2014/main" xmlns="" id="{16469D8C-8976-4027-A7C2-EDB6F7C06541}"/>
              </a:ext>
            </a:extLst>
          </p:cNvPr>
          <p:cNvPicPr>
            <a:picLocks noChangeAspect="1"/>
          </p:cNvPicPr>
          <p:nvPr/>
        </p:nvPicPr>
        <p:blipFill rotWithShape="1">
          <a:blip r:embed="rId3"/>
          <a:srcRect r="3126" b="-1"/>
          <a:stretch/>
        </p:blipFill>
        <p:spPr>
          <a:xfrm>
            <a:off x="327547" y="2454903"/>
            <a:ext cx="7058306" cy="4080254"/>
          </a:xfrm>
          <a:prstGeom prst="rect">
            <a:avLst/>
          </a:prstGeom>
        </p:spPr>
      </p:pic>
      <p:sp>
        <p:nvSpPr>
          <p:cNvPr id="12" name="Rectangle 11">
            <a:extLst>
              <a:ext uri="{FF2B5EF4-FFF2-40B4-BE49-F238E27FC236}">
                <a16:creationId xmlns:a16="http://schemas.microsoft.com/office/drawing/2014/main" xmlns="" id="{73ED6512-6858-4552-B699-9A97FE9A4EA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7556975" y="321732"/>
            <a:ext cx="4313293" cy="6214534"/>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 Placeholder 2">
            <a:extLst>
              <a:ext uri="{FF2B5EF4-FFF2-40B4-BE49-F238E27FC236}">
                <a16:creationId xmlns:a16="http://schemas.microsoft.com/office/drawing/2014/main" xmlns="" id="{3B5EA720-9323-4BA6-8513-92AB16BF29A1}"/>
              </a:ext>
            </a:extLst>
          </p:cNvPr>
          <p:cNvSpPr>
            <a:spLocks noGrp="1"/>
          </p:cNvSpPr>
          <p:nvPr>
            <p:ph type="body" sz="quarter" idx="13"/>
          </p:nvPr>
        </p:nvSpPr>
        <p:spPr>
          <a:xfrm>
            <a:off x="8029319" y="152400"/>
            <a:ext cx="3424739" cy="5617687"/>
          </a:xfrm>
        </p:spPr>
        <p:txBody>
          <a:bodyPr vert="horz" lIns="91440" tIns="45720" rIns="91440" bIns="45720" rtlCol="0" anchor="ctr">
            <a:normAutofit/>
          </a:bodyPr>
          <a:lstStyle/>
          <a:p>
            <a:pPr algn="l"/>
            <a:endParaRPr lang="en-US" sz="1200" dirty="0">
              <a:solidFill>
                <a:srgbClr val="FFFFFF"/>
              </a:solidFill>
            </a:endParaRPr>
          </a:p>
          <a:p>
            <a:pPr indent="-228600" algn="l">
              <a:buFont typeface="Arial" panose="020B0604020202020204" pitchFamily="34" charset="0"/>
              <a:buChar char="•"/>
            </a:pPr>
            <a:endParaRPr lang="en-US" sz="1200" dirty="0">
              <a:solidFill>
                <a:srgbClr val="FFFFFF"/>
              </a:solidFill>
            </a:endParaRPr>
          </a:p>
          <a:p>
            <a:pPr algn="l"/>
            <a:endParaRPr lang="en-US" sz="2000" dirty="0">
              <a:solidFill>
                <a:srgbClr val="FFFFFF"/>
              </a:solidFill>
            </a:endParaRPr>
          </a:p>
          <a:p>
            <a:pPr indent="-228600" algn="l">
              <a:buFont typeface="Arial" panose="020B0604020202020204" pitchFamily="34" charset="0"/>
              <a:buChar char="•"/>
            </a:pPr>
            <a:r>
              <a:rPr lang="en-US" sz="2000" dirty="0">
                <a:solidFill>
                  <a:srgbClr val="FFFFFF"/>
                </a:solidFill>
              </a:rPr>
              <a:t>What is a soil aggregate?</a:t>
            </a:r>
          </a:p>
          <a:p>
            <a:pPr indent="-228600" algn="l">
              <a:buFont typeface="Arial" panose="020B0604020202020204" pitchFamily="34" charset="0"/>
              <a:buChar char="•"/>
            </a:pPr>
            <a:r>
              <a:rPr lang="en-US" sz="2000" dirty="0">
                <a:solidFill>
                  <a:srgbClr val="FFFFFF"/>
                </a:solidFill>
              </a:rPr>
              <a:t>Soil aggregates indicators of health</a:t>
            </a:r>
          </a:p>
          <a:p>
            <a:pPr indent="-228600" algn="l">
              <a:buFont typeface="Arial" panose="020B0604020202020204" pitchFamily="34" charset="0"/>
              <a:buChar char="•"/>
            </a:pPr>
            <a:r>
              <a:rPr lang="en-US" sz="2000" dirty="0">
                <a:solidFill>
                  <a:srgbClr val="FFFFFF"/>
                </a:solidFill>
              </a:rPr>
              <a:t>Agriculture &amp; Soil Degradation</a:t>
            </a:r>
          </a:p>
          <a:p>
            <a:pPr indent="-228600" algn="l">
              <a:buFont typeface="Arial" panose="020B0604020202020204" pitchFamily="34" charset="0"/>
              <a:buChar char="•"/>
            </a:pPr>
            <a:r>
              <a:rPr lang="en-US" sz="2000" dirty="0">
                <a:solidFill>
                  <a:srgbClr val="FFFFFF"/>
                </a:solidFill>
              </a:rPr>
              <a:t>Land Management assessment  </a:t>
            </a:r>
          </a:p>
          <a:p>
            <a:pPr indent="-228600" algn="l">
              <a:buFont typeface="Arial" panose="020B0604020202020204" pitchFamily="34" charset="0"/>
              <a:buChar char="•"/>
            </a:pPr>
            <a:endParaRPr lang="en-US" sz="2000" dirty="0">
              <a:solidFill>
                <a:srgbClr val="FFFFFF"/>
              </a:solidFill>
            </a:endParaRPr>
          </a:p>
        </p:txBody>
      </p:sp>
    </p:spTree>
    <p:extLst>
      <p:ext uri="{BB962C8B-B14F-4D97-AF65-F5344CB8AC3E}">
        <p14:creationId xmlns:p14="http://schemas.microsoft.com/office/powerpoint/2010/main" val="2420377941"/>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xmlns="" id="{4038CB10-1F5C-4D54-9DF7-12586DE5B00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327546" y="4572000"/>
            <a:ext cx="7058307" cy="1964266"/>
          </a:xfrm>
          <a:prstGeom prst="rect">
            <a:avLst/>
          </a:prstGeom>
          <a:solidFill>
            <a:srgbClr val="504A3C">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xmlns="" id="{16B93AD1-FBB5-4713-8845-73444285C9C5}"/>
              </a:ext>
            </a:extLst>
          </p:cNvPr>
          <p:cNvSpPr>
            <a:spLocks noGrp="1"/>
          </p:cNvSpPr>
          <p:nvPr>
            <p:ph type="title"/>
          </p:nvPr>
        </p:nvSpPr>
        <p:spPr>
          <a:xfrm>
            <a:off x="524256" y="4767072"/>
            <a:ext cx="6594189" cy="1625210"/>
          </a:xfrm>
        </p:spPr>
        <p:txBody>
          <a:bodyPr vert="horz" lIns="91440" tIns="45720" rIns="91440" bIns="45720" rtlCol="0" anchor="ctr">
            <a:normAutofit/>
          </a:bodyPr>
          <a:lstStyle/>
          <a:p>
            <a:pPr algn="r"/>
            <a:r>
              <a:rPr lang="en-US" sz="3000" dirty="0">
                <a:solidFill>
                  <a:srgbClr val="FFFFFF"/>
                </a:solidFill>
                <a:latin typeface="+mj-lt"/>
              </a:rPr>
              <a:t>Research Design</a:t>
            </a:r>
          </a:p>
        </p:txBody>
      </p:sp>
      <p:pic>
        <p:nvPicPr>
          <p:cNvPr id="8" name="Picture 7" descr="Map&#10;&#10;Description automatically generated">
            <a:extLst>
              <a:ext uri="{FF2B5EF4-FFF2-40B4-BE49-F238E27FC236}">
                <a16:creationId xmlns:a16="http://schemas.microsoft.com/office/drawing/2014/main" xmlns="" id="{50419E63-C47E-4DA0-BC42-8052BFEFD750}"/>
              </a:ext>
            </a:extLst>
          </p:cNvPr>
          <p:cNvPicPr>
            <a:picLocks noChangeAspect="1"/>
          </p:cNvPicPr>
          <p:nvPr/>
        </p:nvPicPr>
        <p:blipFill rotWithShape="1">
          <a:blip r:embed="rId3"/>
          <a:srcRect t="6518" r="1" b="1"/>
          <a:stretch/>
        </p:blipFill>
        <p:spPr>
          <a:xfrm>
            <a:off x="327547" y="321733"/>
            <a:ext cx="7058306" cy="4107392"/>
          </a:xfrm>
          <a:prstGeom prst="rect">
            <a:avLst/>
          </a:prstGeom>
        </p:spPr>
      </p:pic>
      <p:sp>
        <p:nvSpPr>
          <p:cNvPr id="38" name="Rectangle 37">
            <a:extLst>
              <a:ext uri="{FF2B5EF4-FFF2-40B4-BE49-F238E27FC236}">
                <a16:creationId xmlns:a16="http://schemas.microsoft.com/office/drawing/2014/main" xmlns="" id="{73ED6512-6858-4552-B699-9A97FE9A4EA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7534655" y="321732"/>
            <a:ext cx="4335613" cy="6214534"/>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 Placeholder 2">
            <a:extLst>
              <a:ext uri="{FF2B5EF4-FFF2-40B4-BE49-F238E27FC236}">
                <a16:creationId xmlns:a16="http://schemas.microsoft.com/office/drawing/2014/main" xmlns="" id="{3B5EA720-9323-4BA6-8513-92AB16BF29A1}"/>
              </a:ext>
            </a:extLst>
          </p:cNvPr>
          <p:cNvSpPr>
            <a:spLocks noGrp="1"/>
          </p:cNvSpPr>
          <p:nvPr>
            <p:ph type="body" sz="quarter" idx="13"/>
          </p:nvPr>
        </p:nvSpPr>
        <p:spPr>
          <a:xfrm>
            <a:off x="8029319" y="917725"/>
            <a:ext cx="3424739" cy="4852362"/>
          </a:xfrm>
        </p:spPr>
        <p:txBody>
          <a:bodyPr vert="horz" lIns="91440" tIns="45720" rIns="91440" bIns="45720" rtlCol="0" anchor="ctr">
            <a:normAutofit/>
          </a:bodyPr>
          <a:lstStyle/>
          <a:p>
            <a:pPr marL="342900" indent="-342900" algn="l">
              <a:buFont typeface="Arial" panose="020B0604020202020204" pitchFamily="34" charset="0"/>
              <a:buChar char="•"/>
            </a:pPr>
            <a:r>
              <a:rPr lang="en-US" sz="2000" dirty="0">
                <a:solidFill>
                  <a:srgbClr val="FFFFFF"/>
                </a:solidFill>
              </a:rPr>
              <a:t>Location: Anaqua Farms</a:t>
            </a:r>
          </a:p>
          <a:p>
            <a:pPr marL="342900" indent="-342900" algn="l">
              <a:buFont typeface="Arial" panose="020B0604020202020204" pitchFamily="34" charset="0"/>
              <a:buChar char="•"/>
            </a:pPr>
            <a:r>
              <a:rPr lang="en-US" sz="2000" dirty="0">
                <a:solidFill>
                  <a:srgbClr val="FFFFFF"/>
                </a:solidFill>
              </a:rPr>
              <a:t>Small results sample. </a:t>
            </a:r>
          </a:p>
          <a:p>
            <a:pPr marL="342900" indent="-342900" algn="l">
              <a:buFont typeface="Arial" panose="020B0604020202020204" pitchFamily="34" charset="0"/>
              <a:buChar char="•"/>
            </a:pPr>
            <a:r>
              <a:rPr lang="en-US" sz="2000" dirty="0">
                <a:solidFill>
                  <a:srgbClr val="FFFFFF"/>
                </a:solidFill>
              </a:rPr>
              <a:t>Tillage Practices: Conventional, intermittent and strip tillage.</a:t>
            </a:r>
          </a:p>
          <a:p>
            <a:pPr marL="342900" indent="-342900" algn="l">
              <a:buFont typeface="Arial" panose="020B0604020202020204" pitchFamily="34" charset="0"/>
              <a:buChar char="•"/>
            </a:pPr>
            <a:endParaRPr lang="en-US" sz="2000" dirty="0">
              <a:solidFill>
                <a:srgbClr val="FFFFFF"/>
              </a:solidFill>
            </a:endParaRPr>
          </a:p>
        </p:txBody>
      </p:sp>
      <p:pic>
        <p:nvPicPr>
          <p:cNvPr id="11" name="Picture 10" descr="A screenshot of a computer&#10;&#10;Description automatically generated with medium confidence">
            <a:extLst>
              <a:ext uri="{FF2B5EF4-FFF2-40B4-BE49-F238E27FC236}">
                <a16:creationId xmlns:a16="http://schemas.microsoft.com/office/drawing/2014/main" xmlns="" id="{51FCC150-A8D7-4F70-8694-2665D7AC62AA}"/>
              </a:ext>
            </a:extLst>
          </p:cNvPr>
          <p:cNvPicPr>
            <a:picLocks noChangeAspect="1"/>
          </p:cNvPicPr>
          <p:nvPr/>
        </p:nvPicPr>
        <p:blipFill>
          <a:blip r:embed="rId4"/>
          <a:stretch>
            <a:fillRect/>
          </a:stretch>
        </p:blipFill>
        <p:spPr>
          <a:xfrm>
            <a:off x="4419600" y="685800"/>
            <a:ext cx="2852994" cy="2133600"/>
          </a:xfrm>
          <a:prstGeom prst="rect">
            <a:avLst/>
          </a:prstGeom>
        </p:spPr>
      </p:pic>
    </p:spTree>
    <p:extLst>
      <p:ext uri="{BB962C8B-B14F-4D97-AF65-F5344CB8AC3E}">
        <p14:creationId xmlns:p14="http://schemas.microsoft.com/office/powerpoint/2010/main" val="4453069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43" name="!!BGRectangle">
            <a:extLst>
              <a:ext uri="{FF2B5EF4-FFF2-40B4-BE49-F238E27FC236}">
                <a16:creationId xmlns:a16="http://schemas.microsoft.com/office/drawing/2014/main" xmlns="" id="{9B76D444-2756-434F-AE61-96D69830C13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16B93AD1-FBB5-4713-8845-73444285C9C5}"/>
              </a:ext>
            </a:extLst>
          </p:cNvPr>
          <p:cNvSpPr>
            <a:spLocks noGrp="1"/>
          </p:cNvSpPr>
          <p:nvPr>
            <p:ph type="title"/>
          </p:nvPr>
        </p:nvSpPr>
        <p:spPr>
          <a:xfrm>
            <a:off x="6688182" y="932961"/>
            <a:ext cx="4887685" cy="1777419"/>
          </a:xfrm>
        </p:spPr>
        <p:txBody>
          <a:bodyPr vert="horz" lIns="91440" tIns="45720" rIns="91440" bIns="45720" rtlCol="0" anchor="b">
            <a:normAutofit/>
          </a:bodyPr>
          <a:lstStyle/>
          <a:p>
            <a:pPr algn="l"/>
            <a:r>
              <a:rPr lang="en-US" sz="4000" dirty="0">
                <a:solidFill>
                  <a:schemeClr val="tx1"/>
                </a:solidFill>
                <a:latin typeface="+mj-lt"/>
              </a:rPr>
              <a:t>Research Hypothesis</a:t>
            </a:r>
          </a:p>
        </p:txBody>
      </p:sp>
      <p:pic>
        <p:nvPicPr>
          <p:cNvPr id="5" name="Picture 4" descr="A picture containing table, indoor, kitchenware, strainer&#10;&#10;Description automatically generated">
            <a:extLst>
              <a:ext uri="{FF2B5EF4-FFF2-40B4-BE49-F238E27FC236}">
                <a16:creationId xmlns:a16="http://schemas.microsoft.com/office/drawing/2014/main" xmlns="" id="{2F4E086A-A0C2-42D0-8A7D-2F46525905A3}"/>
              </a:ext>
            </a:extLst>
          </p:cNvPr>
          <p:cNvPicPr>
            <a:picLocks noChangeAspect="1"/>
          </p:cNvPicPr>
          <p:nvPr/>
        </p:nvPicPr>
        <p:blipFill rotWithShape="1">
          <a:blip r:embed="rId2"/>
          <a:srcRect r="2" b="16074"/>
          <a:stretch/>
        </p:blipFill>
        <p:spPr>
          <a:xfrm>
            <a:off x="391903" y="573678"/>
            <a:ext cx="5103206" cy="5710645"/>
          </a:xfrm>
          <a:prstGeom prst="rect">
            <a:avLst/>
          </a:prstGeom>
        </p:spPr>
      </p:pic>
      <p:sp>
        <p:nvSpPr>
          <p:cNvPr id="45" name="!!Line">
            <a:extLst>
              <a:ext uri="{FF2B5EF4-FFF2-40B4-BE49-F238E27FC236}">
                <a16:creationId xmlns:a16="http://schemas.microsoft.com/office/drawing/2014/main" xmlns="" id="{0AF80B57-54E2-4D01-8731-3F38B0C56C9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6108192" y="1417320"/>
            <a:ext cx="9144" cy="40233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xmlns="" id="{3B5EA720-9323-4BA6-8513-92AB16BF29A1}"/>
              </a:ext>
            </a:extLst>
          </p:cNvPr>
          <p:cNvSpPr>
            <a:spLocks noGrp="1"/>
          </p:cNvSpPr>
          <p:nvPr>
            <p:ph type="body" sz="quarter" idx="13"/>
          </p:nvPr>
        </p:nvSpPr>
        <p:spPr>
          <a:xfrm>
            <a:off x="6688182" y="2894529"/>
            <a:ext cx="4887685" cy="3210179"/>
          </a:xfrm>
        </p:spPr>
        <p:txBody>
          <a:bodyPr vert="horz" lIns="91440" tIns="45720" rIns="91440" bIns="45720" rtlCol="0" anchor="t">
            <a:normAutofit/>
          </a:bodyPr>
          <a:lstStyle/>
          <a:p>
            <a:pPr indent="-228600" algn="l">
              <a:buFont typeface="Arial" panose="020B0604020202020204" pitchFamily="34" charset="0"/>
              <a:buChar char="•"/>
            </a:pPr>
            <a:r>
              <a:rPr lang="en-US" sz="2000" dirty="0"/>
              <a:t>Q: Will tillage type affect the stability of soil aggregates within the soil. </a:t>
            </a:r>
          </a:p>
          <a:p>
            <a:pPr indent="-228600" algn="l">
              <a:buFont typeface="Arial" panose="020B0604020202020204" pitchFamily="34" charset="0"/>
              <a:buChar char="•"/>
            </a:pPr>
            <a:r>
              <a:rPr lang="en-US" sz="2000" dirty="0"/>
              <a:t>Q: Will texture quantities correlate w/ aggregate stability %. </a:t>
            </a:r>
          </a:p>
          <a:p>
            <a:pPr indent="-228600" algn="l">
              <a:buFont typeface="Arial" panose="020B0604020202020204" pitchFamily="34" charset="0"/>
              <a:buChar char="•"/>
            </a:pPr>
            <a:r>
              <a:rPr lang="en-US" sz="2000" dirty="0"/>
              <a:t>Hypothesis: Soils that have been strip (conservation) tilled have a higher percentage of aggregate stability than soils that have been conventionally or intermittently tilled.  </a:t>
            </a:r>
          </a:p>
        </p:txBody>
      </p:sp>
    </p:spTree>
    <p:extLst>
      <p:ext uri="{BB962C8B-B14F-4D97-AF65-F5344CB8AC3E}">
        <p14:creationId xmlns:p14="http://schemas.microsoft.com/office/powerpoint/2010/main" val="354578313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6B93AD1-FBB5-4713-8845-73444285C9C5}"/>
              </a:ext>
            </a:extLst>
          </p:cNvPr>
          <p:cNvSpPr>
            <a:spLocks noGrp="1"/>
          </p:cNvSpPr>
          <p:nvPr>
            <p:ph type="title"/>
          </p:nvPr>
        </p:nvSpPr>
        <p:spPr>
          <a:xfrm>
            <a:off x="6424747" y="76200"/>
            <a:ext cx="4887685" cy="1777419"/>
          </a:xfrm>
        </p:spPr>
        <p:txBody>
          <a:bodyPr vert="horz" lIns="91440" tIns="45720" rIns="91440" bIns="45720" rtlCol="0" anchor="b">
            <a:normAutofit/>
          </a:bodyPr>
          <a:lstStyle/>
          <a:p>
            <a:pPr algn="l"/>
            <a:r>
              <a:rPr lang="en-US" sz="4000" dirty="0">
                <a:solidFill>
                  <a:schemeClr val="tx1"/>
                </a:solidFill>
                <a:latin typeface="+mj-lt"/>
              </a:rPr>
              <a:t>Python Analysis</a:t>
            </a:r>
          </a:p>
        </p:txBody>
      </p:sp>
      <p:sp>
        <p:nvSpPr>
          <p:cNvPr id="45" name="!!Line">
            <a:extLst>
              <a:ext uri="{FF2B5EF4-FFF2-40B4-BE49-F238E27FC236}">
                <a16:creationId xmlns:a16="http://schemas.microsoft.com/office/drawing/2014/main" xmlns="" id="{0AF80B57-54E2-4D01-8731-3F38B0C56C9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6108192" y="1417320"/>
            <a:ext cx="9144" cy="40233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xmlns="" id="{3B5EA720-9323-4BA6-8513-92AB16BF29A1}"/>
              </a:ext>
            </a:extLst>
          </p:cNvPr>
          <p:cNvSpPr>
            <a:spLocks noGrp="1"/>
          </p:cNvSpPr>
          <p:nvPr>
            <p:ph type="body" sz="quarter" idx="13"/>
          </p:nvPr>
        </p:nvSpPr>
        <p:spPr>
          <a:xfrm>
            <a:off x="6380987" y="1947969"/>
            <a:ext cx="4887685" cy="3210179"/>
          </a:xfrm>
        </p:spPr>
        <p:txBody>
          <a:bodyPr vert="horz" lIns="91440" tIns="45720" rIns="91440" bIns="45720" rtlCol="0" anchor="t">
            <a:normAutofit/>
          </a:bodyPr>
          <a:lstStyle/>
          <a:p>
            <a:pPr indent="-228600" algn="l">
              <a:buFont typeface="Arial" panose="020B0604020202020204" pitchFamily="34" charset="0"/>
              <a:buChar char="•"/>
            </a:pPr>
            <a:r>
              <a:rPr lang="en-US" sz="2000" dirty="0"/>
              <a:t>Uploading Data -&gt; Csv File</a:t>
            </a:r>
          </a:p>
          <a:p>
            <a:pPr indent="-228600" algn="l">
              <a:buFont typeface="Arial" panose="020B0604020202020204" pitchFamily="34" charset="0"/>
              <a:buChar char="•"/>
            </a:pPr>
            <a:r>
              <a:rPr lang="en-US" sz="2000" dirty="0"/>
              <a:t>Utilizing Pandas for basic statistics analysis</a:t>
            </a:r>
          </a:p>
          <a:p>
            <a:pPr indent="-228600" algn="l">
              <a:buFont typeface="Arial" panose="020B0604020202020204" pitchFamily="34" charset="0"/>
              <a:buChar char="•"/>
            </a:pPr>
            <a:r>
              <a:rPr lang="en-US" sz="2000" dirty="0"/>
              <a:t>Scatter Plot Comparing Variables</a:t>
            </a:r>
          </a:p>
          <a:p>
            <a:pPr indent="-228600" algn="l">
              <a:buFont typeface="Arial" panose="020B0604020202020204" pitchFamily="34" charset="0"/>
              <a:buChar char="•"/>
            </a:pPr>
            <a:r>
              <a:rPr lang="en-US" sz="2000" dirty="0"/>
              <a:t>Creating a Function w/ the following equation to determine aggregation % of samples: </a:t>
            </a:r>
          </a:p>
          <a:p>
            <a:pPr marL="914400" lvl="2" indent="0">
              <a:buNone/>
            </a:pPr>
            <a:endParaRPr lang="en-US" sz="1500" dirty="0"/>
          </a:p>
          <a:p>
            <a:pPr marL="914400" lvl="2" indent="0">
              <a:buNone/>
            </a:pPr>
            <a:endParaRPr lang="en-US" sz="1500" dirty="0"/>
          </a:p>
        </p:txBody>
      </p:sp>
      <p:pic>
        <p:nvPicPr>
          <p:cNvPr id="11" name="Picture 10" descr="Graphical user interface, text, application&#10;&#10;Description automatically generated">
            <a:extLst>
              <a:ext uri="{FF2B5EF4-FFF2-40B4-BE49-F238E27FC236}">
                <a16:creationId xmlns:a16="http://schemas.microsoft.com/office/drawing/2014/main" xmlns="" id="{C8A45972-3B71-4BAC-BCC4-AB61840DDE51}"/>
              </a:ext>
            </a:extLst>
          </p:cNvPr>
          <p:cNvPicPr>
            <a:picLocks noChangeAspect="1"/>
          </p:cNvPicPr>
          <p:nvPr/>
        </p:nvPicPr>
        <p:blipFill>
          <a:blip r:embed="rId3"/>
          <a:stretch>
            <a:fillRect/>
          </a:stretch>
        </p:blipFill>
        <p:spPr>
          <a:xfrm>
            <a:off x="849087" y="4554808"/>
            <a:ext cx="4939755" cy="1133808"/>
          </a:xfrm>
          <a:prstGeom prst="rect">
            <a:avLst/>
          </a:prstGeom>
        </p:spPr>
      </p:pic>
      <p:graphicFrame>
        <p:nvGraphicFramePr>
          <p:cNvPr id="12" name="Table 12">
            <a:extLst>
              <a:ext uri="{FF2B5EF4-FFF2-40B4-BE49-F238E27FC236}">
                <a16:creationId xmlns:a16="http://schemas.microsoft.com/office/drawing/2014/main" xmlns="" id="{5A6BEB7B-FE4B-4DFA-8EB4-5FE4062887F2}"/>
              </a:ext>
            </a:extLst>
          </p:cNvPr>
          <p:cNvGraphicFramePr>
            <a:graphicFrameLocks noGrp="1"/>
          </p:cNvGraphicFramePr>
          <p:nvPr>
            <p:extLst>
              <p:ext uri="{D42A27DB-BD31-4B8C-83A1-F6EECF244321}">
                <p14:modId xmlns:p14="http://schemas.microsoft.com/office/powerpoint/2010/main" val="82205146"/>
              </p:ext>
            </p:extLst>
          </p:nvPr>
        </p:nvGraphicFramePr>
        <p:xfrm>
          <a:off x="6424747" y="4911376"/>
          <a:ext cx="4103478" cy="1554480"/>
        </p:xfrm>
        <a:graphic>
          <a:graphicData uri="http://schemas.openxmlformats.org/drawingml/2006/table">
            <a:tbl>
              <a:tblPr firstRow="1" bandRow="1">
                <a:tableStyleId>{5C22544A-7EE6-4342-B048-85BDC9FD1C3A}</a:tableStyleId>
              </a:tblPr>
              <a:tblGrid>
                <a:gridCol w="4103478">
                  <a:extLst>
                    <a:ext uri="{9D8B030D-6E8A-4147-A177-3AD203B41FA5}">
                      <a16:colId xmlns:a16="http://schemas.microsoft.com/office/drawing/2014/main" xmlns="" val="1100160765"/>
                    </a:ext>
                  </a:extLst>
                </a:gridCol>
              </a:tblGrid>
              <a:tr h="381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Stability %=(WR-SW)/ (IW/(AD/OD)-</a:t>
                      </a:r>
                      <a:r>
                        <a:rPr lang="en-US" sz="1200" dirty="0" err="1"/>
                        <a:t>Sw</a:t>
                      </a:r>
                      <a:r>
                        <a:rPr lang="en-US" sz="1200" dirty="0"/>
                        <a:t>) X100</a:t>
                      </a:r>
                    </a:p>
                    <a:p>
                      <a:endParaRPr lang="en-US" sz="1200" dirty="0"/>
                    </a:p>
                  </a:txBody>
                  <a:tcPr/>
                </a:tc>
                <a:extLst>
                  <a:ext uri="{0D108BD9-81ED-4DB2-BD59-A6C34878D82A}">
                    <a16:rowId xmlns:a16="http://schemas.microsoft.com/office/drawing/2014/main" xmlns="" val="1430983983"/>
                  </a:ext>
                </a:extLst>
              </a:tr>
              <a:tr h="230629">
                <a:tc>
                  <a:txBody>
                    <a:bodyPr/>
                    <a:lstStyle/>
                    <a:p>
                      <a:r>
                        <a:rPr lang="en-US" sz="1200" dirty="0" err="1"/>
                        <a:t>Iw</a:t>
                      </a:r>
                      <a:r>
                        <a:rPr lang="en-US" sz="1200" dirty="0"/>
                        <a:t>: Initial sample weight. </a:t>
                      </a:r>
                    </a:p>
                  </a:txBody>
                  <a:tcPr/>
                </a:tc>
                <a:extLst>
                  <a:ext uri="{0D108BD9-81ED-4DB2-BD59-A6C34878D82A}">
                    <a16:rowId xmlns:a16="http://schemas.microsoft.com/office/drawing/2014/main" xmlns="" val="4152552418"/>
                  </a:ext>
                </a:extLst>
              </a:tr>
              <a:tr h="230629">
                <a:tc>
                  <a:txBody>
                    <a:bodyPr/>
                    <a:lstStyle/>
                    <a:p>
                      <a:r>
                        <a:rPr lang="en-US" sz="1200" dirty="0"/>
                        <a:t>WR: Total weight of aggregates lost in the process. </a:t>
                      </a:r>
                    </a:p>
                  </a:txBody>
                  <a:tcPr/>
                </a:tc>
                <a:extLst>
                  <a:ext uri="{0D108BD9-81ED-4DB2-BD59-A6C34878D82A}">
                    <a16:rowId xmlns:a16="http://schemas.microsoft.com/office/drawing/2014/main" xmlns="" val="477347694"/>
                  </a:ext>
                </a:extLst>
              </a:tr>
              <a:tr h="230629">
                <a:tc>
                  <a:txBody>
                    <a:bodyPr/>
                    <a:lstStyle/>
                    <a:p>
                      <a:r>
                        <a:rPr lang="en-US" sz="1200" dirty="0" err="1"/>
                        <a:t>Sw</a:t>
                      </a:r>
                      <a:r>
                        <a:rPr lang="en-US" sz="1200" dirty="0"/>
                        <a:t>: Weight of sand. </a:t>
                      </a:r>
                    </a:p>
                  </a:txBody>
                  <a:tcPr/>
                </a:tc>
                <a:extLst>
                  <a:ext uri="{0D108BD9-81ED-4DB2-BD59-A6C34878D82A}">
                    <a16:rowId xmlns:a16="http://schemas.microsoft.com/office/drawing/2014/main" xmlns="" val="2333028291"/>
                  </a:ext>
                </a:extLst>
              </a:tr>
              <a:tr h="230629">
                <a:tc>
                  <a:txBody>
                    <a:bodyPr/>
                    <a:lstStyle/>
                    <a:p>
                      <a:r>
                        <a:rPr lang="en-US" sz="1200" dirty="0"/>
                        <a:t>AD: standard 1.0 (air-dry/oven-dry weight)</a:t>
                      </a:r>
                    </a:p>
                  </a:txBody>
                  <a:tcPr/>
                </a:tc>
                <a:extLst>
                  <a:ext uri="{0D108BD9-81ED-4DB2-BD59-A6C34878D82A}">
                    <a16:rowId xmlns:a16="http://schemas.microsoft.com/office/drawing/2014/main" xmlns="" val="172952716"/>
                  </a:ext>
                </a:extLst>
              </a:tr>
            </a:tbl>
          </a:graphicData>
        </a:graphic>
      </p:graphicFrame>
      <p:pic>
        <p:nvPicPr>
          <p:cNvPr id="14" name="Picture 13" descr="Graphical user interface, table&#10;&#10;Description automatically generated with medium confidence">
            <a:extLst>
              <a:ext uri="{FF2B5EF4-FFF2-40B4-BE49-F238E27FC236}">
                <a16:creationId xmlns:a16="http://schemas.microsoft.com/office/drawing/2014/main" xmlns="" id="{1FF78C3B-CAC6-4ACE-A503-0F3942283CA7}"/>
              </a:ext>
            </a:extLst>
          </p:cNvPr>
          <p:cNvPicPr>
            <a:picLocks noChangeAspect="1"/>
          </p:cNvPicPr>
          <p:nvPr/>
        </p:nvPicPr>
        <p:blipFill>
          <a:blip r:embed="rId4"/>
          <a:stretch>
            <a:fillRect/>
          </a:stretch>
        </p:blipFill>
        <p:spPr>
          <a:xfrm>
            <a:off x="879567" y="685800"/>
            <a:ext cx="4939755" cy="3581400"/>
          </a:xfrm>
          <a:prstGeom prst="rect">
            <a:avLst/>
          </a:prstGeom>
        </p:spPr>
      </p:pic>
    </p:spTree>
    <p:extLst>
      <p:ext uri="{BB962C8B-B14F-4D97-AF65-F5344CB8AC3E}">
        <p14:creationId xmlns:p14="http://schemas.microsoft.com/office/powerpoint/2010/main" val="70484627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6B93AD1-FBB5-4713-8845-73444285C9C5}"/>
              </a:ext>
            </a:extLst>
          </p:cNvPr>
          <p:cNvSpPr>
            <a:spLocks noGrp="1"/>
          </p:cNvSpPr>
          <p:nvPr>
            <p:ph type="title"/>
          </p:nvPr>
        </p:nvSpPr>
        <p:spPr>
          <a:xfrm>
            <a:off x="6424747" y="76200"/>
            <a:ext cx="4887685" cy="1777419"/>
          </a:xfrm>
        </p:spPr>
        <p:txBody>
          <a:bodyPr vert="horz" lIns="91440" tIns="45720" rIns="91440" bIns="45720" rtlCol="0" anchor="b">
            <a:normAutofit/>
          </a:bodyPr>
          <a:lstStyle/>
          <a:p>
            <a:pPr algn="l"/>
            <a:r>
              <a:rPr lang="en-US" sz="4000" dirty="0">
                <a:solidFill>
                  <a:schemeClr val="tx1"/>
                </a:solidFill>
                <a:latin typeface="+mj-lt"/>
              </a:rPr>
              <a:t>Plot Analysis</a:t>
            </a:r>
          </a:p>
        </p:txBody>
      </p:sp>
      <p:sp>
        <p:nvSpPr>
          <p:cNvPr id="45" name="!!Line">
            <a:extLst>
              <a:ext uri="{FF2B5EF4-FFF2-40B4-BE49-F238E27FC236}">
                <a16:creationId xmlns:a16="http://schemas.microsoft.com/office/drawing/2014/main" xmlns="" id="{0AF80B57-54E2-4D01-8731-3F38B0C56C9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6108192" y="1417320"/>
            <a:ext cx="9144" cy="40233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xmlns="" id="{3B5EA720-9323-4BA6-8513-92AB16BF29A1}"/>
              </a:ext>
            </a:extLst>
          </p:cNvPr>
          <p:cNvSpPr>
            <a:spLocks noGrp="1"/>
          </p:cNvSpPr>
          <p:nvPr>
            <p:ph type="body" sz="quarter" idx="13"/>
          </p:nvPr>
        </p:nvSpPr>
        <p:spPr>
          <a:xfrm>
            <a:off x="6380987" y="1947969"/>
            <a:ext cx="4887685" cy="3210179"/>
          </a:xfrm>
        </p:spPr>
        <p:txBody>
          <a:bodyPr vert="horz" lIns="91440" tIns="45720" rIns="91440" bIns="45720" rtlCol="0" anchor="t">
            <a:normAutofit/>
          </a:bodyPr>
          <a:lstStyle/>
          <a:p>
            <a:pPr marL="914400" lvl="2" indent="0">
              <a:buNone/>
            </a:pPr>
            <a:endParaRPr lang="en-US" sz="1500" dirty="0"/>
          </a:p>
          <a:p>
            <a:pPr marL="914400" lvl="2" indent="0">
              <a:buNone/>
            </a:pPr>
            <a:endParaRPr lang="en-US" sz="1500" dirty="0"/>
          </a:p>
        </p:txBody>
      </p:sp>
      <p:pic>
        <p:nvPicPr>
          <p:cNvPr id="5" name="Picture 4" descr="Chart, bar chart&#10;&#10;Description automatically generated">
            <a:extLst>
              <a:ext uri="{FF2B5EF4-FFF2-40B4-BE49-F238E27FC236}">
                <a16:creationId xmlns:a16="http://schemas.microsoft.com/office/drawing/2014/main" xmlns="" id="{C07A421D-F5AB-49BE-9E59-57BCB766D7FF}"/>
              </a:ext>
            </a:extLst>
          </p:cNvPr>
          <p:cNvPicPr>
            <a:picLocks noChangeAspect="1"/>
          </p:cNvPicPr>
          <p:nvPr/>
        </p:nvPicPr>
        <p:blipFill>
          <a:blip r:embed="rId3"/>
          <a:stretch>
            <a:fillRect/>
          </a:stretch>
        </p:blipFill>
        <p:spPr>
          <a:xfrm>
            <a:off x="277633" y="2072640"/>
            <a:ext cx="5566908" cy="4023360"/>
          </a:xfrm>
          <a:prstGeom prst="rect">
            <a:avLst/>
          </a:prstGeom>
        </p:spPr>
      </p:pic>
      <p:pic>
        <p:nvPicPr>
          <p:cNvPr id="7" name="Picture 6" descr="Chart, line chart&#10;&#10;Description automatically generated">
            <a:extLst>
              <a:ext uri="{FF2B5EF4-FFF2-40B4-BE49-F238E27FC236}">
                <a16:creationId xmlns:a16="http://schemas.microsoft.com/office/drawing/2014/main" xmlns="" id="{743279ED-4867-4E3C-8005-D8C9B581D282}"/>
              </a:ext>
            </a:extLst>
          </p:cNvPr>
          <p:cNvPicPr>
            <a:picLocks noChangeAspect="1"/>
          </p:cNvPicPr>
          <p:nvPr/>
        </p:nvPicPr>
        <p:blipFill>
          <a:blip r:embed="rId4"/>
          <a:stretch>
            <a:fillRect/>
          </a:stretch>
        </p:blipFill>
        <p:spPr>
          <a:xfrm>
            <a:off x="6380987" y="1859872"/>
            <a:ext cx="5225742" cy="4645104"/>
          </a:xfrm>
          <a:prstGeom prst="rect">
            <a:avLst/>
          </a:prstGeom>
        </p:spPr>
      </p:pic>
    </p:spTree>
    <p:extLst>
      <p:ext uri="{BB962C8B-B14F-4D97-AF65-F5344CB8AC3E}">
        <p14:creationId xmlns:p14="http://schemas.microsoft.com/office/powerpoint/2010/main" val="284410473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6B93AD1-FBB5-4713-8845-73444285C9C5}"/>
              </a:ext>
            </a:extLst>
          </p:cNvPr>
          <p:cNvSpPr>
            <a:spLocks noGrp="1"/>
          </p:cNvSpPr>
          <p:nvPr>
            <p:ph type="title"/>
          </p:nvPr>
        </p:nvSpPr>
        <p:spPr>
          <a:xfrm>
            <a:off x="259300" y="304800"/>
            <a:ext cx="6121687" cy="1015419"/>
          </a:xfrm>
        </p:spPr>
        <p:txBody>
          <a:bodyPr vert="horz" lIns="91440" tIns="45720" rIns="91440" bIns="45720" rtlCol="0" anchor="b">
            <a:normAutofit/>
          </a:bodyPr>
          <a:lstStyle/>
          <a:p>
            <a:pPr algn="l"/>
            <a:r>
              <a:rPr lang="en-US" sz="3500" dirty="0">
                <a:solidFill>
                  <a:schemeClr val="tx1"/>
                </a:solidFill>
                <a:latin typeface="+mj-lt"/>
              </a:rPr>
              <a:t>Results &amp; Future Analysis</a:t>
            </a:r>
          </a:p>
        </p:txBody>
      </p:sp>
      <p:sp>
        <p:nvSpPr>
          <p:cNvPr id="45" name="!!Line">
            <a:extLst>
              <a:ext uri="{FF2B5EF4-FFF2-40B4-BE49-F238E27FC236}">
                <a16:creationId xmlns:a16="http://schemas.microsoft.com/office/drawing/2014/main" xmlns="" id="{0AF80B57-54E2-4D01-8731-3F38B0C56C9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6108192" y="1417320"/>
            <a:ext cx="9144" cy="40233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xmlns="" id="{3B5EA720-9323-4BA6-8513-92AB16BF29A1}"/>
              </a:ext>
            </a:extLst>
          </p:cNvPr>
          <p:cNvSpPr>
            <a:spLocks noGrp="1"/>
          </p:cNvSpPr>
          <p:nvPr>
            <p:ph type="body" sz="quarter" idx="13"/>
          </p:nvPr>
        </p:nvSpPr>
        <p:spPr>
          <a:xfrm>
            <a:off x="6380987" y="1947969"/>
            <a:ext cx="4887685" cy="3210179"/>
          </a:xfrm>
        </p:spPr>
        <p:txBody>
          <a:bodyPr vert="horz" lIns="91440" tIns="45720" rIns="91440" bIns="45720" rtlCol="0" anchor="t">
            <a:normAutofit/>
          </a:bodyPr>
          <a:lstStyle/>
          <a:p>
            <a:pPr marL="914400" lvl="2" indent="0">
              <a:buNone/>
            </a:pPr>
            <a:endParaRPr lang="en-US" sz="1500" dirty="0"/>
          </a:p>
          <a:p>
            <a:pPr marL="914400" lvl="2" indent="0">
              <a:buNone/>
            </a:pPr>
            <a:endParaRPr lang="en-US" sz="1500" dirty="0"/>
          </a:p>
        </p:txBody>
      </p:sp>
      <p:sp>
        <p:nvSpPr>
          <p:cNvPr id="6" name="TextBox 5">
            <a:extLst>
              <a:ext uri="{FF2B5EF4-FFF2-40B4-BE49-F238E27FC236}">
                <a16:creationId xmlns:a16="http://schemas.microsoft.com/office/drawing/2014/main" xmlns="" id="{052901C7-0069-4507-B505-1FFA7A8FEFC2}"/>
              </a:ext>
            </a:extLst>
          </p:cNvPr>
          <p:cNvSpPr txBox="1"/>
          <p:nvPr/>
        </p:nvSpPr>
        <p:spPr>
          <a:xfrm>
            <a:off x="838200" y="1947969"/>
            <a:ext cx="4258056" cy="3785652"/>
          </a:xfrm>
          <a:prstGeom prst="rect">
            <a:avLst/>
          </a:prstGeom>
          <a:noFill/>
        </p:spPr>
        <p:txBody>
          <a:bodyPr wrap="square" rtlCol="0">
            <a:spAutoFit/>
          </a:bodyPr>
          <a:lstStyle/>
          <a:p>
            <a:r>
              <a:rPr lang="en-US" sz="2500" dirty="0"/>
              <a:t>From this small sample we see that adopting strip tillage or minimizing the use of tillage on agricultural lands can have a positive impact on aggregate stability. </a:t>
            </a:r>
          </a:p>
          <a:p>
            <a:endParaRPr lang="en-US" sz="2500" dirty="0"/>
          </a:p>
          <a:p>
            <a:endParaRPr lang="en-US" sz="2500" dirty="0"/>
          </a:p>
          <a:p>
            <a:r>
              <a:rPr lang="en-US" sz="4000" dirty="0"/>
              <a:t>However: </a:t>
            </a:r>
          </a:p>
        </p:txBody>
      </p:sp>
      <p:sp>
        <p:nvSpPr>
          <p:cNvPr id="11" name="TextBox 10">
            <a:extLst>
              <a:ext uri="{FF2B5EF4-FFF2-40B4-BE49-F238E27FC236}">
                <a16:creationId xmlns:a16="http://schemas.microsoft.com/office/drawing/2014/main" xmlns="" id="{9CB810A4-6754-4F56-97A2-2E47853BABD9}"/>
              </a:ext>
            </a:extLst>
          </p:cNvPr>
          <p:cNvSpPr txBox="1"/>
          <p:nvPr/>
        </p:nvSpPr>
        <p:spPr>
          <a:xfrm>
            <a:off x="6629400" y="1885861"/>
            <a:ext cx="4258056" cy="3323987"/>
          </a:xfrm>
          <a:prstGeom prst="rect">
            <a:avLst/>
          </a:prstGeom>
          <a:noFill/>
        </p:spPr>
        <p:txBody>
          <a:bodyPr wrap="square" rtlCol="0">
            <a:spAutoFit/>
          </a:bodyPr>
          <a:lstStyle/>
          <a:p>
            <a:r>
              <a:rPr lang="en-US" sz="2500" dirty="0"/>
              <a:t>Limitation/Challenges:</a:t>
            </a:r>
          </a:p>
          <a:p>
            <a:endParaRPr lang="en-US" sz="2500" dirty="0"/>
          </a:p>
          <a:p>
            <a:pPr marL="342900" indent="-342900">
              <a:buFont typeface="Arial" panose="020B0604020202020204" pitchFamily="34" charset="0"/>
              <a:buChar char="•"/>
            </a:pPr>
            <a:r>
              <a:rPr lang="en-US" sz="2000" dirty="0"/>
              <a:t>Increasing the population size is necessary to make any claims. </a:t>
            </a:r>
          </a:p>
          <a:p>
            <a:pPr marL="342900" indent="-342900">
              <a:buFont typeface="Arial" panose="020B0604020202020204" pitchFamily="34" charset="0"/>
              <a:buChar char="•"/>
            </a:pPr>
            <a:r>
              <a:rPr lang="en-US" sz="2000" dirty="0"/>
              <a:t>While also potentially comparing the macroaggregate and stability correlation further. </a:t>
            </a:r>
          </a:p>
          <a:p>
            <a:pPr marL="342900" indent="-342900">
              <a:buFont typeface="Arial" panose="020B0604020202020204" pitchFamily="34" charset="0"/>
              <a:buChar char="•"/>
            </a:pPr>
            <a:r>
              <a:rPr lang="en-US" sz="2000" dirty="0"/>
              <a:t>It may be worth it to also assess the potential negatives to reduced tillage as well. </a:t>
            </a:r>
          </a:p>
        </p:txBody>
      </p:sp>
    </p:spTree>
    <p:extLst>
      <p:ext uri="{BB962C8B-B14F-4D97-AF65-F5344CB8AC3E}">
        <p14:creationId xmlns:p14="http://schemas.microsoft.com/office/powerpoint/2010/main" val="295055197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xmlns="" id="{B0354608-2C0B-45C8-8C8B-8E3ED2EF58E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picture containing plant, outdoor, chocolate, hill&#10;&#10;Description automatically generated">
            <a:extLst>
              <a:ext uri="{FF2B5EF4-FFF2-40B4-BE49-F238E27FC236}">
                <a16:creationId xmlns:a16="http://schemas.microsoft.com/office/drawing/2014/main" xmlns="" id="{0C1B77CC-8A4E-483F-8A31-3D0D99AFDB24}"/>
              </a:ext>
            </a:extLst>
          </p:cNvPr>
          <p:cNvPicPr>
            <a:picLocks noChangeAspect="1"/>
          </p:cNvPicPr>
          <p:nvPr/>
        </p:nvPicPr>
        <p:blipFill rotWithShape="1">
          <a:blip r:embed="rId3">
            <a:alphaModFix amt="40000"/>
          </a:blip>
          <a:srcRect b="15730"/>
          <a:stretch/>
        </p:blipFill>
        <p:spPr>
          <a:xfrm>
            <a:off x="3" y="10"/>
            <a:ext cx="12191997" cy="6857990"/>
          </a:xfrm>
          <a:prstGeom prst="rect">
            <a:avLst/>
          </a:prstGeom>
        </p:spPr>
      </p:pic>
      <p:sp>
        <p:nvSpPr>
          <p:cNvPr id="2" name="Title 1">
            <a:extLst>
              <a:ext uri="{FF2B5EF4-FFF2-40B4-BE49-F238E27FC236}">
                <a16:creationId xmlns:a16="http://schemas.microsoft.com/office/drawing/2014/main" xmlns="" id="{C6940FB3-5521-471B-B749-51432AA9FC16}"/>
              </a:ext>
            </a:extLst>
          </p:cNvPr>
          <p:cNvSpPr>
            <a:spLocks noGrp="1"/>
          </p:cNvSpPr>
          <p:nvPr>
            <p:ph type="title"/>
          </p:nvPr>
        </p:nvSpPr>
        <p:spPr>
          <a:xfrm>
            <a:off x="2590991" y="1680291"/>
            <a:ext cx="7010018" cy="2288225"/>
          </a:xfrm>
        </p:spPr>
        <p:txBody>
          <a:bodyPr vert="horz" lIns="91440" tIns="45720" rIns="91440" bIns="45720" rtlCol="0" anchor="b">
            <a:normAutofit/>
          </a:bodyPr>
          <a:lstStyle/>
          <a:p>
            <a:pPr algn="l"/>
            <a:r>
              <a:rPr lang="en-US" sz="5600" dirty="0">
                <a:solidFill>
                  <a:schemeClr val="tx1"/>
                </a:solidFill>
                <a:latin typeface="+mj-lt"/>
              </a:rPr>
              <a:t>Questions?</a:t>
            </a:r>
            <a:endParaRPr lang="en-US" sz="2000" dirty="0">
              <a:solidFill>
                <a:schemeClr val="tx1"/>
              </a:solidFill>
              <a:latin typeface="+mj-lt"/>
            </a:endParaRPr>
          </a:p>
        </p:txBody>
      </p:sp>
      <p:sp>
        <p:nvSpPr>
          <p:cNvPr id="32" name="Freeform 5">
            <a:extLst>
              <a:ext uri="{FF2B5EF4-FFF2-40B4-BE49-F238E27FC236}">
                <a16:creationId xmlns:a16="http://schemas.microsoft.com/office/drawing/2014/main" xmlns="" id="{A69EB637-CEDE-43AD-8B65-DDD63C08FB3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auto">
          <a:xfrm>
            <a:off x="790870" y="2245586"/>
            <a:ext cx="1262906" cy="1108260"/>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tx1">
              <a:alpha val="40000"/>
            </a:schemeClr>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34" name="Freeform 5">
            <a:extLst>
              <a:ext uri="{FF2B5EF4-FFF2-40B4-BE49-F238E27FC236}">
                <a16:creationId xmlns:a16="http://schemas.microsoft.com/office/drawing/2014/main" xmlns="" id="{CDD7DB09-290B-4A1F-BFC1-51ED7C978ED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auto">
          <a:xfrm>
            <a:off x="933975" y="911082"/>
            <a:ext cx="2048530" cy="1797684"/>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tx1">
                <a:alpha val="6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36" name="Freeform 5">
            <a:extLst>
              <a:ext uri="{FF2B5EF4-FFF2-40B4-BE49-F238E27FC236}">
                <a16:creationId xmlns:a16="http://schemas.microsoft.com/office/drawing/2014/main" xmlns="" id="{B0FAED46-1BF7-48DB-980D-571CD2A30DC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auto">
          <a:xfrm>
            <a:off x="1362936" y="1825453"/>
            <a:ext cx="799094" cy="701243"/>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tx1">
              <a:alpha val="60000"/>
            </a:schemeClr>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23740098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ags/tag1.xml><?xml version="1.0" encoding="utf-8"?>
<p:tagLst xmlns:a="http://schemas.openxmlformats.org/drawingml/2006/main" xmlns:r="http://schemas.openxmlformats.org/officeDocument/2006/relationships" xmlns:p="http://schemas.openxmlformats.org/presentationml/2006/main">
  <p:tag name="SIZELISTINDEX" val="2"/>
  <p:tag name="SAFEMARGIN" val="0"/>
  <p:tag name="VERTICALOFFSET" val="0"/>
  <p:tag name="HORIZONTALOFFSET" val="0"/>
  <p:tag name="CUSTOMNAME" val="%f_Resized"/>
  <p:tag name="NAMEOPTION" val="RESIZED_LAST"/>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AD43CEE5-9713-41E7-BE4F-16001A18F1C1}" vid="{D26DBF84-F4F9-438B-A946-DE74635E2781}"/>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6D409AA-B41E-4000-819C-8436630769B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21AD7F4-75AD-4F36-9407-9C9E7014C5DA}">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AD14AEA6-8770-4951-99FF-2A6E39597A3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Event timeline infographic</Template>
  <TotalTime>2806</TotalTime>
  <Words>846</Words>
  <Application>Microsoft Macintosh PowerPoint</Application>
  <PresentationFormat>Widescreen</PresentationFormat>
  <Paragraphs>87</Paragraphs>
  <Slides>8</Slides>
  <Notes>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vt:i4>
      </vt:variant>
    </vt:vector>
  </HeadingPairs>
  <TitlesOfParts>
    <vt:vector size="14" baseType="lpstr">
      <vt:lpstr>Calibri</vt:lpstr>
      <vt:lpstr>ＭＳ Ｐゴシック</vt:lpstr>
      <vt:lpstr>Times</vt:lpstr>
      <vt:lpstr>Verdana</vt:lpstr>
      <vt:lpstr>Arial</vt:lpstr>
      <vt:lpstr>Office Theme</vt:lpstr>
      <vt:lpstr>Soil Aggregate Stability Analysis Research Proposal</vt:lpstr>
      <vt:lpstr>Introduction/Background</vt:lpstr>
      <vt:lpstr>Research Design</vt:lpstr>
      <vt:lpstr>Research Hypothesis</vt:lpstr>
      <vt:lpstr>Python Analysis</vt:lpstr>
      <vt:lpstr>Plot Analysis</vt:lpstr>
      <vt:lpstr>Results &amp; Future Analysis</vt:lpstr>
      <vt:lpstr>Questions?</vt:lpstr>
    </vt:vector>
  </TitlesOfParts>
  <Manager/>
  <Company/>
  <LinksUpToDate>false</LinksUpToDate>
  <SharedDoc>false</SharedDoc>
  <HyperlinkBase/>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Soil Aggregate Stability Research Proposal</dc:title>
  <dc:subject/>
  <dc:creator>Rocio Hernandez</dc:creator>
  <cp:keywords/>
  <dc:description/>
  <cp:lastModifiedBy>Microsoft Office User</cp:lastModifiedBy>
  <cp:revision>37</cp:revision>
  <dcterms:created xsi:type="dcterms:W3CDTF">2021-04-04T01:38:58Z</dcterms:created>
  <dcterms:modified xsi:type="dcterms:W3CDTF">2021-05-06T03:35:19Z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